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36"/>
  </p:notesMasterIdLst>
  <p:sldIdLst>
    <p:sldId id="272" r:id="rId2"/>
    <p:sldId id="257" r:id="rId3"/>
    <p:sldId id="287" r:id="rId4"/>
    <p:sldId id="288" r:id="rId5"/>
    <p:sldId id="289" r:id="rId6"/>
    <p:sldId id="290" r:id="rId7"/>
    <p:sldId id="291" r:id="rId8"/>
    <p:sldId id="258" r:id="rId9"/>
    <p:sldId id="270" r:id="rId10"/>
    <p:sldId id="266" r:id="rId11"/>
    <p:sldId id="259" r:id="rId12"/>
    <p:sldId id="261" r:id="rId13"/>
    <p:sldId id="281" r:id="rId14"/>
    <p:sldId id="260" r:id="rId15"/>
    <p:sldId id="282" r:id="rId16"/>
    <p:sldId id="283" r:id="rId17"/>
    <p:sldId id="274" r:id="rId18"/>
    <p:sldId id="262" r:id="rId19"/>
    <p:sldId id="284" r:id="rId20"/>
    <p:sldId id="285" r:id="rId21"/>
    <p:sldId id="263" r:id="rId22"/>
    <p:sldId id="264" r:id="rId23"/>
    <p:sldId id="286" r:id="rId24"/>
    <p:sldId id="273" r:id="rId25"/>
    <p:sldId id="294" r:id="rId26"/>
    <p:sldId id="275" r:id="rId27"/>
    <p:sldId id="276" r:id="rId28"/>
    <p:sldId id="277" r:id="rId29"/>
    <p:sldId id="278" r:id="rId30"/>
    <p:sldId id="279" r:id="rId31"/>
    <p:sldId id="292" r:id="rId32"/>
    <p:sldId id="293" r:id="rId33"/>
    <p:sldId id="280" r:id="rId34"/>
    <p:sldId id="269" r:id="rId35"/>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Garamond" pitchFamily="18" charset="0"/>
        <a:ea typeface="+mn-ea"/>
        <a:cs typeface="+mn-cs"/>
      </a:defRPr>
    </a:lvl1pPr>
    <a:lvl2pPr marL="457200" algn="l" rtl="0" fontAlgn="base">
      <a:spcBef>
        <a:spcPct val="0"/>
      </a:spcBef>
      <a:spcAft>
        <a:spcPct val="0"/>
      </a:spcAft>
      <a:defRPr kern="1200">
        <a:solidFill>
          <a:schemeClr val="tx1"/>
        </a:solidFill>
        <a:latin typeface="Garamond" pitchFamily="18" charset="0"/>
        <a:ea typeface="+mn-ea"/>
        <a:cs typeface="+mn-cs"/>
      </a:defRPr>
    </a:lvl2pPr>
    <a:lvl3pPr marL="914400" algn="l" rtl="0" fontAlgn="base">
      <a:spcBef>
        <a:spcPct val="0"/>
      </a:spcBef>
      <a:spcAft>
        <a:spcPct val="0"/>
      </a:spcAft>
      <a:defRPr kern="1200">
        <a:solidFill>
          <a:schemeClr val="tx1"/>
        </a:solidFill>
        <a:latin typeface="Garamond" pitchFamily="18" charset="0"/>
        <a:ea typeface="+mn-ea"/>
        <a:cs typeface="+mn-cs"/>
      </a:defRPr>
    </a:lvl3pPr>
    <a:lvl4pPr marL="1371600" algn="l" rtl="0" fontAlgn="base">
      <a:spcBef>
        <a:spcPct val="0"/>
      </a:spcBef>
      <a:spcAft>
        <a:spcPct val="0"/>
      </a:spcAft>
      <a:defRPr kern="1200">
        <a:solidFill>
          <a:schemeClr val="tx1"/>
        </a:solidFill>
        <a:latin typeface="Garamond" pitchFamily="18" charset="0"/>
        <a:ea typeface="+mn-ea"/>
        <a:cs typeface="+mn-cs"/>
      </a:defRPr>
    </a:lvl4pPr>
    <a:lvl5pPr marL="1828800" algn="l" rtl="0" fontAlgn="base">
      <a:spcBef>
        <a:spcPct val="0"/>
      </a:spcBef>
      <a:spcAft>
        <a:spcPct val="0"/>
      </a:spcAft>
      <a:defRPr kern="1200">
        <a:solidFill>
          <a:schemeClr val="tx1"/>
        </a:solidFill>
        <a:latin typeface="Garamond" pitchFamily="18" charset="0"/>
        <a:ea typeface="+mn-ea"/>
        <a:cs typeface="+mn-cs"/>
      </a:defRPr>
    </a:lvl5pPr>
    <a:lvl6pPr marL="2286000" algn="l" defTabSz="914400" rtl="0" eaLnBrk="1" latinLnBrk="0" hangingPunct="1">
      <a:defRPr kern="1200">
        <a:solidFill>
          <a:schemeClr val="tx1"/>
        </a:solidFill>
        <a:latin typeface="Garamond" pitchFamily="18" charset="0"/>
        <a:ea typeface="+mn-ea"/>
        <a:cs typeface="+mn-cs"/>
      </a:defRPr>
    </a:lvl6pPr>
    <a:lvl7pPr marL="2743200" algn="l" defTabSz="914400" rtl="0" eaLnBrk="1" latinLnBrk="0" hangingPunct="1">
      <a:defRPr kern="1200">
        <a:solidFill>
          <a:schemeClr val="tx1"/>
        </a:solidFill>
        <a:latin typeface="Garamond" pitchFamily="18" charset="0"/>
        <a:ea typeface="+mn-ea"/>
        <a:cs typeface="+mn-cs"/>
      </a:defRPr>
    </a:lvl7pPr>
    <a:lvl8pPr marL="3200400" algn="l" defTabSz="914400" rtl="0" eaLnBrk="1" latinLnBrk="0" hangingPunct="1">
      <a:defRPr kern="1200">
        <a:solidFill>
          <a:schemeClr val="tx1"/>
        </a:solidFill>
        <a:latin typeface="Garamond" pitchFamily="18" charset="0"/>
        <a:ea typeface="+mn-ea"/>
        <a:cs typeface="+mn-cs"/>
      </a:defRPr>
    </a:lvl8pPr>
    <a:lvl9pPr marL="3657600" algn="l" defTabSz="914400" rtl="0" eaLnBrk="1" latinLnBrk="0" hangingPunct="1">
      <a:defRPr kern="1200">
        <a:solidFill>
          <a:schemeClr val="tx1"/>
        </a:solidFill>
        <a:latin typeface="Garamond"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94660"/>
  </p:normalViewPr>
  <p:slideViewPr>
    <p:cSldViewPr>
      <p:cViewPr>
        <p:scale>
          <a:sx n="75" d="100"/>
          <a:sy n="75" d="100"/>
        </p:scale>
        <p:origin x="-1398" y="-4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771432-7680-497F-850B-9F7D9F4B690D}" type="doc">
      <dgm:prSet loTypeId="urn:microsoft.com/office/officeart/2005/8/layout/orgChart1" loCatId="hierarchy" qsTypeId="urn:microsoft.com/office/officeart/2005/8/quickstyle/simple1" qsCatId="simple" csTypeId="urn:microsoft.com/office/officeart/2005/8/colors/accent1_2" csCatId="accent1"/>
      <dgm:spPr/>
    </dgm:pt>
    <dgm:pt modelId="{FE2B68C4-52FD-4AB8-9F63-770C35AADCF6}">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uz-Cyrl-UZ" b="1" i="0" u="none" strike="noStrike" cap="none" normalizeH="0" baseline="0" dirty="0" smtClean="0">
              <a:ln>
                <a:noFill/>
              </a:ln>
              <a:solidFill>
                <a:schemeClr val="bg2"/>
              </a:solidFill>
              <a:effectLst/>
              <a:latin typeface="Times New Roman" pitchFamily="18" charset="0"/>
            </a:rPr>
            <a:t>Буюк ипак йўлининг тармоклари</a:t>
          </a:r>
          <a:r>
            <a:rPr kumimoji="1" lang="uz-Cyrl-UZ" b="0" i="0" u="none" strike="noStrike" cap="none" normalizeH="0" baseline="0" dirty="0" smtClean="0">
              <a:ln>
                <a:noFill/>
              </a:ln>
              <a:solidFill>
                <a:schemeClr val="tx1"/>
              </a:solidFill>
              <a:effectLst/>
              <a:latin typeface="Times New Roman" pitchFamily="18" charset="0"/>
            </a:rPr>
            <a:t> </a:t>
          </a:r>
          <a:endParaRPr kumimoji="1" lang="ru-RU" b="0" i="0" u="none" strike="noStrike" cap="none" normalizeH="0" baseline="0" dirty="0" smtClean="0">
            <a:ln>
              <a:noFill/>
            </a:ln>
            <a:solidFill>
              <a:schemeClr val="tx1"/>
            </a:solidFill>
            <a:effectLst/>
            <a:latin typeface="Times New Roman" pitchFamily="18" charset="0"/>
          </a:endParaRPr>
        </a:p>
      </dgm:t>
    </dgm:pt>
    <dgm:pt modelId="{1E12F5B0-C68A-43A9-8AC6-CF42797611B9}" type="parTrans" cxnId="{115D4A84-03EA-4DA5-8534-FEE65F850968}">
      <dgm:prSet/>
      <dgm:spPr/>
      <dgm:t>
        <a:bodyPr/>
        <a:lstStyle/>
        <a:p>
          <a:endParaRPr lang="ru-RU"/>
        </a:p>
      </dgm:t>
    </dgm:pt>
    <dgm:pt modelId="{65DE8770-C570-470D-A1B6-53497CFFE9F0}" type="sibTrans" cxnId="{115D4A84-03EA-4DA5-8534-FEE65F850968}">
      <dgm:prSet/>
      <dgm:spPr/>
      <dgm:t>
        <a:bodyPr/>
        <a:lstStyle/>
        <a:p>
          <a:endParaRPr lang="ru-RU"/>
        </a:p>
      </dgm:t>
    </dgm:pt>
    <dgm:pt modelId="{21B34C09-8170-48EE-9D18-AA1152F211B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uz-Cyrl-UZ" b="1" i="0" u="none" strike="noStrike" cap="none" normalizeH="0" baseline="0" dirty="0" smtClean="0">
              <a:ln>
                <a:noFill/>
              </a:ln>
              <a:solidFill>
                <a:srgbClr val="0000CC"/>
              </a:solidFill>
              <a:effectLst/>
              <a:latin typeface="Times New Roman" pitchFamily="18" charset="0"/>
            </a:rPr>
            <a:t>Ёйлок йул тармоги</a:t>
          </a:r>
          <a:endParaRPr kumimoji="1" lang="ru-RU" b="1" i="0" u="none" strike="noStrike" cap="none" normalizeH="0" baseline="0" dirty="0" smtClean="0">
            <a:ln>
              <a:noFill/>
            </a:ln>
            <a:solidFill>
              <a:srgbClr val="0000CC"/>
            </a:solidFill>
            <a:effectLst/>
            <a:latin typeface="Times New Roman" pitchFamily="18" charset="0"/>
          </a:endParaRPr>
        </a:p>
      </dgm:t>
    </dgm:pt>
    <dgm:pt modelId="{16338DFA-6938-46EC-A9A6-3B53DFA341C6}" type="parTrans" cxnId="{756792DE-F400-4598-99EA-B840604BA523}">
      <dgm:prSet/>
      <dgm:spPr/>
      <dgm:t>
        <a:bodyPr/>
        <a:lstStyle/>
        <a:p>
          <a:endParaRPr lang="ru-RU"/>
        </a:p>
      </dgm:t>
    </dgm:pt>
    <dgm:pt modelId="{93E0695C-663C-431A-815A-0839BDBAB80A}" type="sibTrans" cxnId="{756792DE-F400-4598-99EA-B840604BA523}">
      <dgm:prSet/>
      <dgm:spPr/>
      <dgm:t>
        <a:bodyPr/>
        <a:lstStyle/>
        <a:p>
          <a:endParaRPr lang="ru-RU"/>
        </a:p>
      </dgm:t>
    </dgm:pt>
    <dgm:pt modelId="{C679F2B1-C170-4A94-83DA-24DF9FC0761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uz-Cyrl-UZ" b="1" i="0" u="none" strike="noStrike" cap="none" normalizeH="0" baseline="0" dirty="0" smtClean="0">
              <a:ln>
                <a:noFill/>
              </a:ln>
              <a:solidFill>
                <a:srgbClr val="0000CC"/>
              </a:solidFill>
              <a:effectLst/>
              <a:latin typeface="Times New Roman" pitchFamily="18" charset="0"/>
            </a:rPr>
            <a:t>Бўстонлик йўл тармоги</a:t>
          </a:r>
          <a:endParaRPr kumimoji="1" lang="ru-RU" b="1" i="0" u="none" strike="noStrike" cap="none" normalizeH="0" baseline="0" dirty="0" smtClean="0">
            <a:ln>
              <a:noFill/>
            </a:ln>
            <a:solidFill>
              <a:srgbClr val="0000CC"/>
            </a:solidFill>
            <a:effectLst/>
            <a:latin typeface="Times New Roman" pitchFamily="18" charset="0"/>
          </a:endParaRPr>
        </a:p>
      </dgm:t>
    </dgm:pt>
    <dgm:pt modelId="{67D76148-590C-4B5B-9674-B01DDDD9CD45}" type="parTrans" cxnId="{B301A44D-8309-40F0-92C1-9D13310753E5}">
      <dgm:prSet/>
      <dgm:spPr/>
      <dgm:t>
        <a:bodyPr/>
        <a:lstStyle/>
        <a:p>
          <a:endParaRPr lang="ru-RU"/>
        </a:p>
      </dgm:t>
    </dgm:pt>
    <dgm:pt modelId="{49000FB8-C447-4C1E-8FBE-B15C1611E359}" type="sibTrans" cxnId="{B301A44D-8309-40F0-92C1-9D13310753E5}">
      <dgm:prSet/>
      <dgm:spPr/>
      <dgm:t>
        <a:bodyPr/>
        <a:lstStyle/>
        <a:p>
          <a:endParaRPr lang="ru-RU"/>
        </a:p>
      </dgm:t>
    </dgm:pt>
    <dgm:pt modelId="{E9AA769F-C048-47F4-85BA-9750C738D9CE}">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uz-Cyrl-UZ" b="1" i="0" u="none" strike="noStrike" cap="none" normalizeH="0" baseline="0" dirty="0" smtClean="0">
              <a:ln>
                <a:noFill/>
              </a:ln>
              <a:solidFill>
                <a:srgbClr val="0000CC"/>
              </a:solidFill>
              <a:effectLst/>
              <a:latin typeface="Times New Roman" pitchFamily="18" charset="0"/>
            </a:rPr>
            <a:t>Денгиз йўл тармоги</a:t>
          </a:r>
          <a:endParaRPr kumimoji="1" lang="ru-RU" b="1" i="0" u="none" strike="noStrike" cap="none" normalizeH="0" baseline="0" dirty="0" smtClean="0">
            <a:ln>
              <a:noFill/>
            </a:ln>
            <a:solidFill>
              <a:srgbClr val="0000CC"/>
            </a:solidFill>
            <a:effectLst/>
            <a:latin typeface="Times New Roman" pitchFamily="18" charset="0"/>
          </a:endParaRPr>
        </a:p>
      </dgm:t>
    </dgm:pt>
    <dgm:pt modelId="{185EFBC6-40C8-4811-B3C8-11E3FE6EE0FB}" type="parTrans" cxnId="{0DCAA611-9797-4B36-83EA-9EE4DD1A0352}">
      <dgm:prSet/>
      <dgm:spPr/>
      <dgm:t>
        <a:bodyPr/>
        <a:lstStyle/>
        <a:p>
          <a:endParaRPr lang="ru-RU"/>
        </a:p>
      </dgm:t>
    </dgm:pt>
    <dgm:pt modelId="{924DEE7E-AC6B-4C40-877D-E294D2B079BB}" type="sibTrans" cxnId="{0DCAA611-9797-4B36-83EA-9EE4DD1A0352}">
      <dgm:prSet/>
      <dgm:spPr/>
      <dgm:t>
        <a:bodyPr/>
        <a:lstStyle/>
        <a:p>
          <a:endParaRPr lang="ru-RU"/>
        </a:p>
      </dgm:t>
    </dgm:pt>
    <dgm:pt modelId="{AFAE0398-F97B-4DCE-8DCC-CDF33BC70B93}" type="pres">
      <dgm:prSet presAssocID="{9B771432-7680-497F-850B-9F7D9F4B690D}" presName="hierChild1" presStyleCnt="0">
        <dgm:presLayoutVars>
          <dgm:orgChart val="1"/>
          <dgm:chPref val="1"/>
          <dgm:dir/>
          <dgm:animOne val="branch"/>
          <dgm:animLvl val="lvl"/>
          <dgm:resizeHandles/>
        </dgm:presLayoutVars>
      </dgm:prSet>
      <dgm:spPr/>
    </dgm:pt>
    <dgm:pt modelId="{B80E6EB0-35D2-41D1-B617-79A75719B7F9}" type="pres">
      <dgm:prSet presAssocID="{FE2B68C4-52FD-4AB8-9F63-770C35AADCF6}" presName="hierRoot1" presStyleCnt="0">
        <dgm:presLayoutVars>
          <dgm:hierBranch/>
        </dgm:presLayoutVars>
      </dgm:prSet>
      <dgm:spPr/>
    </dgm:pt>
    <dgm:pt modelId="{98142CFD-8BE5-4364-9036-A460FC88D6E5}" type="pres">
      <dgm:prSet presAssocID="{FE2B68C4-52FD-4AB8-9F63-770C35AADCF6}" presName="rootComposite1" presStyleCnt="0"/>
      <dgm:spPr/>
    </dgm:pt>
    <dgm:pt modelId="{1C9A4E1C-0095-4027-A322-A37EDF17A131}" type="pres">
      <dgm:prSet presAssocID="{FE2B68C4-52FD-4AB8-9F63-770C35AADCF6}" presName="rootText1" presStyleLbl="node0" presStyleIdx="0" presStyleCnt="1">
        <dgm:presLayoutVars>
          <dgm:chPref val="3"/>
        </dgm:presLayoutVars>
      </dgm:prSet>
      <dgm:spPr/>
      <dgm:t>
        <a:bodyPr/>
        <a:lstStyle/>
        <a:p>
          <a:endParaRPr lang="ru-RU"/>
        </a:p>
      </dgm:t>
    </dgm:pt>
    <dgm:pt modelId="{EF10FDA5-78A1-49B2-AA63-F9E3F9525544}" type="pres">
      <dgm:prSet presAssocID="{FE2B68C4-52FD-4AB8-9F63-770C35AADCF6}" presName="rootConnector1" presStyleLbl="node1" presStyleIdx="0" presStyleCnt="0"/>
      <dgm:spPr/>
      <dgm:t>
        <a:bodyPr/>
        <a:lstStyle/>
        <a:p>
          <a:endParaRPr lang="ru-RU"/>
        </a:p>
      </dgm:t>
    </dgm:pt>
    <dgm:pt modelId="{E18E6063-9B0B-4A1D-AC1E-37B1C73777A9}" type="pres">
      <dgm:prSet presAssocID="{FE2B68C4-52FD-4AB8-9F63-770C35AADCF6}" presName="hierChild2" presStyleCnt="0"/>
      <dgm:spPr/>
    </dgm:pt>
    <dgm:pt modelId="{A54A6C43-A635-4D66-BEE5-A6A3F8D7C322}" type="pres">
      <dgm:prSet presAssocID="{16338DFA-6938-46EC-A9A6-3B53DFA341C6}" presName="Name35" presStyleLbl="parChTrans1D2" presStyleIdx="0" presStyleCnt="3"/>
      <dgm:spPr/>
      <dgm:t>
        <a:bodyPr/>
        <a:lstStyle/>
        <a:p>
          <a:endParaRPr lang="ru-RU"/>
        </a:p>
      </dgm:t>
    </dgm:pt>
    <dgm:pt modelId="{8845E481-DDA1-4827-8992-00051C241527}" type="pres">
      <dgm:prSet presAssocID="{21B34C09-8170-48EE-9D18-AA1152F211B9}" presName="hierRoot2" presStyleCnt="0">
        <dgm:presLayoutVars>
          <dgm:hierBranch/>
        </dgm:presLayoutVars>
      </dgm:prSet>
      <dgm:spPr/>
    </dgm:pt>
    <dgm:pt modelId="{37A42E8A-F62C-4291-B71B-69CC14C0C394}" type="pres">
      <dgm:prSet presAssocID="{21B34C09-8170-48EE-9D18-AA1152F211B9}" presName="rootComposite" presStyleCnt="0"/>
      <dgm:spPr/>
    </dgm:pt>
    <dgm:pt modelId="{1509FEFC-ADCA-4B4F-BBD0-2427AFEBA20B}" type="pres">
      <dgm:prSet presAssocID="{21B34C09-8170-48EE-9D18-AA1152F211B9}" presName="rootText" presStyleLbl="node2" presStyleIdx="0" presStyleCnt="3">
        <dgm:presLayoutVars>
          <dgm:chPref val="3"/>
        </dgm:presLayoutVars>
      </dgm:prSet>
      <dgm:spPr/>
      <dgm:t>
        <a:bodyPr/>
        <a:lstStyle/>
        <a:p>
          <a:endParaRPr lang="ru-RU"/>
        </a:p>
      </dgm:t>
    </dgm:pt>
    <dgm:pt modelId="{696F7C11-565D-4F55-8148-961C170D961C}" type="pres">
      <dgm:prSet presAssocID="{21B34C09-8170-48EE-9D18-AA1152F211B9}" presName="rootConnector" presStyleLbl="node2" presStyleIdx="0" presStyleCnt="3"/>
      <dgm:spPr/>
      <dgm:t>
        <a:bodyPr/>
        <a:lstStyle/>
        <a:p>
          <a:endParaRPr lang="ru-RU"/>
        </a:p>
      </dgm:t>
    </dgm:pt>
    <dgm:pt modelId="{BAB6A42C-3BE4-4367-8663-8CCE71529A0A}" type="pres">
      <dgm:prSet presAssocID="{21B34C09-8170-48EE-9D18-AA1152F211B9}" presName="hierChild4" presStyleCnt="0"/>
      <dgm:spPr/>
    </dgm:pt>
    <dgm:pt modelId="{A02DE899-927D-48B9-B864-9D1917B0D468}" type="pres">
      <dgm:prSet presAssocID="{21B34C09-8170-48EE-9D18-AA1152F211B9}" presName="hierChild5" presStyleCnt="0"/>
      <dgm:spPr/>
    </dgm:pt>
    <dgm:pt modelId="{2F582DB6-996E-4545-A866-A4DC65F71F54}" type="pres">
      <dgm:prSet presAssocID="{67D76148-590C-4B5B-9674-B01DDDD9CD45}" presName="Name35" presStyleLbl="parChTrans1D2" presStyleIdx="1" presStyleCnt="3"/>
      <dgm:spPr/>
      <dgm:t>
        <a:bodyPr/>
        <a:lstStyle/>
        <a:p>
          <a:endParaRPr lang="ru-RU"/>
        </a:p>
      </dgm:t>
    </dgm:pt>
    <dgm:pt modelId="{45B23064-B51C-4F13-A048-E3E7664013AE}" type="pres">
      <dgm:prSet presAssocID="{C679F2B1-C170-4A94-83DA-24DF9FC07610}" presName="hierRoot2" presStyleCnt="0">
        <dgm:presLayoutVars>
          <dgm:hierBranch/>
        </dgm:presLayoutVars>
      </dgm:prSet>
      <dgm:spPr/>
    </dgm:pt>
    <dgm:pt modelId="{20211D04-149E-453D-A1D2-77187203ED0F}" type="pres">
      <dgm:prSet presAssocID="{C679F2B1-C170-4A94-83DA-24DF9FC07610}" presName="rootComposite" presStyleCnt="0"/>
      <dgm:spPr/>
    </dgm:pt>
    <dgm:pt modelId="{BBDE0913-12E3-482B-A4AC-1DABC997FFF1}" type="pres">
      <dgm:prSet presAssocID="{C679F2B1-C170-4A94-83DA-24DF9FC07610}" presName="rootText" presStyleLbl="node2" presStyleIdx="1" presStyleCnt="3">
        <dgm:presLayoutVars>
          <dgm:chPref val="3"/>
        </dgm:presLayoutVars>
      </dgm:prSet>
      <dgm:spPr/>
      <dgm:t>
        <a:bodyPr/>
        <a:lstStyle/>
        <a:p>
          <a:endParaRPr lang="ru-RU"/>
        </a:p>
      </dgm:t>
    </dgm:pt>
    <dgm:pt modelId="{15963B57-EDFF-4F2A-8CCE-6C2AFEEEFB84}" type="pres">
      <dgm:prSet presAssocID="{C679F2B1-C170-4A94-83DA-24DF9FC07610}" presName="rootConnector" presStyleLbl="node2" presStyleIdx="1" presStyleCnt="3"/>
      <dgm:spPr/>
      <dgm:t>
        <a:bodyPr/>
        <a:lstStyle/>
        <a:p>
          <a:endParaRPr lang="ru-RU"/>
        </a:p>
      </dgm:t>
    </dgm:pt>
    <dgm:pt modelId="{983F8654-551B-426F-9260-5EC9C6411FDC}" type="pres">
      <dgm:prSet presAssocID="{C679F2B1-C170-4A94-83DA-24DF9FC07610}" presName="hierChild4" presStyleCnt="0"/>
      <dgm:spPr/>
    </dgm:pt>
    <dgm:pt modelId="{37CD91F7-9F5B-465E-98DB-B59173CF0708}" type="pres">
      <dgm:prSet presAssocID="{C679F2B1-C170-4A94-83DA-24DF9FC07610}" presName="hierChild5" presStyleCnt="0"/>
      <dgm:spPr/>
    </dgm:pt>
    <dgm:pt modelId="{9DEDDD61-FE3F-4D92-A835-54E263AF4F0D}" type="pres">
      <dgm:prSet presAssocID="{185EFBC6-40C8-4811-B3C8-11E3FE6EE0FB}" presName="Name35" presStyleLbl="parChTrans1D2" presStyleIdx="2" presStyleCnt="3"/>
      <dgm:spPr/>
      <dgm:t>
        <a:bodyPr/>
        <a:lstStyle/>
        <a:p>
          <a:endParaRPr lang="ru-RU"/>
        </a:p>
      </dgm:t>
    </dgm:pt>
    <dgm:pt modelId="{AE281DCE-725A-487C-8634-9CBA1D0A0105}" type="pres">
      <dgm:prSet presAssocID="{E9AA769F-C048-47F4-85BA-9750C738D9CE}" presName="hierRoot2" presStyleCnt="0">
        <dgm:presLayoutVars>
          <dgm:hierBranch/>
        </dgm:presLayoutVars>
      </dgm:prSet>
      <dgm:spPr/>
    </dgm:pt>
    <dgm:pt modelId="{D5EC2226-4F6E-43E9-80AF-AED814DA2814}" type="pres">
      <dgm:prSet presAssocID="{E9AA769F-C048-47F4-85BA-9750C738D9CE}" presName="rootComposite" presStyleCnt="0"/>
      <dgm:spPr/>
    </dgm:pt>
    <dgm:pt modelId="{EEB794C9-E0CA-4907-9F67-920F545CEC98}" type="pres">
      <dgm:prSet presAssocID="{E9AA769F-C048-47F4-85BA-9750C738D9CE}" presName="rootText" presStyleLbl="node2" presStyleIdx="2" presStyleCnt="3">
        <dgm:presLayoutVars>
          <dgm:chPref val="3"/>
        </dgm:presLayoutVars>
      </dgm:prSet>
      <dgm:spPr/>
      <dgm:t>
        <a:bodyPr/>
        <a:lstStyle/>
        <a:p>
          <a:endParaRPr lang="ru-RU"/>
        </a:p>
      </dgm:t>
    </dgm:pt>
    <dgm:pt modelId="{020CBA69-0DC8-4DCE-A8DC-602143B7E3B7}" type="pres">
      <dgm:prSet presAssocID="{E9AA769F-C048-47F4-85BA-9750C738D9CE}" presName="rootConnector" presStyleLbl="node2" presStyleIdx="2" presStyleCnt="3"/>
      <dgm:spPr/>
      <dgm:t>
        <a:bodyPr/>
        <a:lstStyle/>
        <a:p>
          <a:endParaRPr lang="ru-RU"/>
        </a:p>
      </dgm:t>
    </dgm:pt>
    <dgm:pt modelId="{B4DB16D7-12DB-4719-B53D-15B9FFB5374F}" type="pres">
      <dgm:prSet presAssocID="{E9AA769F-C048-47F4-85BA-9750C738D9CE}" presName="hierChild4" presStyleCnt="0"/>
      <dgm:spPr/>
    </dgm:pt>
    <dgm:pt modelId="{A71C625D-A246-4379-B583-1B159ECEC6D2}" type="pres">
      <dgm:prSet presAssocID="{E9AA769F-C048-47F4-85BA-9750C738D9CE}" presName="hierChild5" presStyleCnt="0"/>
      <dgm:spPr/>
    </dgm:pt>
    <dgm:pt modelId="{AA50C4CD-6082-4827-937D-C7BEB59550FF}" type="pres">
      <dgm:prSet presAssocID="{FE2B68C4-52FD-4AB8-9F63-770C35AADCF6}" presName="hierChild3" presStyleCnt="0"/>
      <dgm:spPr/>
    </dgm:pt>
  </dgm:ptLst>
  <dgm:cxnLst>
    <dgm:cxn modelId="{18CE968D-66F1-422B-AC9B-E1DA60C1749E}" type="presOf" srcId="{E9AA769F-C048-47F4-85BA-9750C738D9CE}" destId="{EEB794C9-E0CA-4907-9F67-920F545CEC98}" srcOrd="0" destOrd="0" presId="urn:microsoft.com/office/officeart/2005/8/layout/orgChart1"/>
    <dgm:cxn modelId="{EB51D6B3-07C6-4791-BBEA-F276D29F89F6}" type="presOf" srcId="{FE2B68C4-52FD-4AB8-9F63-770C35AADCF6}" destId="{1C9A4E1C-0095-4027-A322-A37EDF17A131}" srcOrd="0" destOrd="0" presId="urn:microsoft.com/office/officeart/2005/8/layout/orgChart1"/>
    <dgm:cxn modelId="{0DCAA611-9797-4B36-83EA-9EE4DD1A0352}" srcId="{FE2B68C4-52FD-4AB8-9F63-770C35AADCF6}" destId="{E9AA769F-C048-47F4-85BA-9750C738D9CE}" srcOrd="2" destOrd="0" parTransId="{185EFBC6-40C8-4811-B3C8-11E3FE6EE0FB}" sibTransId="{924DEE7E-AC6B-4C40-877D-E294D2B079BB}"/>
    <dgm:cxn modelId="{1B92F4D1-659F-4EC9-B332-1221F859EF5D}" type="presOf" srcId="{FE2B68C4-52FD-4AB8-9F63-770C35AADCF6}" destId="{EF10FDA5-78A1-49B2-AA63-F9E3F9525544}" srcOrd="1" destOrd="0" presId="urn:microsoft.com/office/officeart/2005/8/layout/orgChart1"/>
    <dgm:cxn modelId="{115D4A84-03EA-4DA5-8534-FEE65F850968}" srcId="{9B771432-7680-497F-850B-9F7D9F4B690D}" destId="{FE2B68C4-52FD-4AB8-9F63-770C35AADCF6}" srcOrd="0" destOrd="0" parTransId="{1E12F5B0-C68A-43A9-8AC6-CF42797611B9}" sibTransId="{65DE8770-C570-470D-A1B6-53497CFFE9F0}"/>
    <dgm:cxn modelId="{7E740934-0C99-4404-8911-A996F859BE8E}" type="presOf" srcId="{C679F2B1-C170-4A94-83DA-24DF9FC07610}" destId="{BBDE0913-12E3-482B-A4AC-1DABC997FFF1}" srcOrd="0" destOrd="0" presId="urn:microsoft.com/office/officeart/2005/8/layout/orgChart1"/>
    <dgm:cxn modelId="{756792DE-F400-4598-99EA-B840604BA523}" srcId="{FE2B68C4-52FD-4AB8-9F63-770C35AADCF6}" destId="{21B34C09-8170-48EE-9D18-AA1152F211B9}" srcOrd="0" destOrd="0" parTransId="{16338DFA-6938-46EC-A9A6-3B53DFA341C6}" sibTransId="{93E0695C-663C-431A-815A-0839BDBAB80A}"/>
    <dgm:cxn modelId="{06096739-4AB1-4A14-940F-718D33FC729A}" type="presOf" srcId="{21B34C09-8170-48EE-9D18-AA1152F211B9}" destId="{696F7C11-565D-4F55-8148-961C170D961C}" srcOrd="1" destOrd="0" presId="urn:microsoft.com/office/officeart/2005/8/layout/orgChart1"/>
    <dgm:cxn modelId="{AF07AA86-ADA6-430F-9B07-99E880EC54C7}" type="presOf" srcId="{E9AA769F-C048-47F4-85BA-9750C738D9CE}" destId="{020CBA69-0DC8-4DCE-A8DC-602143B7E3B7}" srcOrd="1" destOrd="0" presId="urn:microsoft.com/office/officeart/2005/8/layout/orgChart1"/>
    <dgm:cxn modelId="{CBEC9B3A-CF98-433B-A087-48C80A297066}" type="presOf" srcId="{C679F2B1-C170-4A94-83DA-24DF9FC07610}" destId="{15963B57-EDFF-4F2A-8CCE-6C2AFEEEFB84}" srcOrd="1" destOrd="0" presId="urn:microsoft.com/office/officeart/2005/8/layout/orgChart1"/>
    <dgm:cxn modelId="{3872059A-A142-4872-8A52-37EFB40E23FD}" type="presOf" srcId="{21B34C09-8170-48EE-9D18-AA1152F211B9}" destId="{1509FEFC-ADCA-4B4F-BBD0-2427AFEBA20B}" srcOrd="0" destOrd="0" presId="urn:microsoft.com/office/officeart/2005/8/layout/orgChart1"/>
    <dgm:cxn modelId="{D99A9E29-A0F0-492F-86E0-A7F4541266CA}" type="presOf" srcId="{9B771432-7680-497F-850B-9F7D9F4B690D}" destId="{AFAE0398-F97B-4DCE-8DCC-CDF33BC70B93}" srcOrd="0" destOrd="0" presId="urn:microsoft.com/office/officeart/2005/8/layout/orgChart1"/>
    <dgm:cxn modelId="{7D5DE77E-AF44-4378-A625-8A67A6A77A35}" type="presOf" srcId="{67D76148-590C-4B5B-9674-B01DDDD9CD45}" destId="{2F582DB6-996E-4545-A866-A4DC65F71F54}" srcOrd="0" destOrd="0" presId="urn:microsoft.com/office/officeart/2005/8/layout/orgChart1"/>
    <dgm:cxn modelId="{43C72307-3FFD-4E33-AF86-D4ED7EA53A9F}" type="presOf" srcId="{185EFBC6-40C8-4811-B3C8-11E3FE6EE0FB}" destId="{9DEDDD61-FE3F-4D92-A835-54E263AF4F0D}" srcOrd="0" destOrd="0" presId="urn:microsoft.com/office/officeart/2005/8/layout/orgChart1"/>
    <dgm:cxn modelId="{E22A73B3-5A55-4F2D-ACB0-8CE550B06A93}" type="presOf" srcId="{16338DFA-6938-46EC-A9A6-3B53DFA341C6}" destId="{A54A6C43-A635-4D66-BEE5-A6A3F8D7C322}" srcOrd="0" destOrd="0" presId="urn:microsoft.com/office/officeart/2005/8/layout/orgChart1"/>
    <dgm:cxn modelId="{B301A44D-8309-40F0-92C1-9D13310753E5}" srcId="{FE2B68C4-52FD-4AB8-9F63-770C35AADCF6}" destId="{C679F2B1-C170-4A94-83DA-24DF9FC07610}" srcOrd="1" destOrd="0" parTransId="{67D76148-590C-4B5B-9674-B01DDDD9CD45}" sibTransId="{49000FB8-C447-4C1E-8FBE-B15C1611E359}"/>
    <dgm:cxn modelId="{069351DF-0E5B-43C2-8370-C981F4FACF25}" type="presParOf" srcId="{AFAE0398-F97B-4DCE-8DCC-CDF33BC70B93}" destId="{B80E6EB0-35D2-41D1-B617-79A75719B7F9}" srcOrd="0" destOrd="0" presId="urn:microsoft.com/office/officeart/2005/8/layout/orgChart1"/>
    <dgm:cxn modelId="{557F6E74-0191-4368-9E88-C06D52A69DAE}" type="presParOf" srcId="{B80E6EB0-35D2-41D1-B617-79A75719B7F9}" destId="{98142CFD-8BE5-4364-9036-A460FC88D6E5}" srcOrd="0" destOrd="0" presId="urn:microsoft.com/office/officeart/2005/8/layout/orgChart1"/>
    <dgm:cxn modelId="{6E3D3DB9-397E-4A5F-9DE5-EB5073A67B5D}" type="presParOf" srcId="{98142CFD-8BE5-4364-9036-A460FC88D6E5}" destId="{1C9A4E1C-0095-4027-A322-A37EDF17A131}" srcOrd="0" destOrd="0" presId="urn:microsoft.com/office/officeart/2005/8/layout/orgChart1"/>
    <dgm:cxn modelId="{BB7DBBCE-3757-44CC-B23F-A6392D66DCF6}" type="presParOf" srcId="{98142CFD-8BE5-4364-9036-A460FC88D6E5}" destId="{EF10FDA5-78A1-49B2-AA63-F9E3F9525544}" srcOrd="1" destOrd="0" presId="urn:microsoft.com/office/officeart/2005/8/layout/orgChart1"/>
    <dgm:cxn modelId="{19EE2718-8AEF-4C1C-AB60-8DC241269D98}" type="presParOf" srcId="{B80E6EB0-35D2-41D1-B617-79A75719B7F9}" destId="{E18E6063-9B0B-4A1D-AC1E-37B1C73777A9}" srcOrd="1" destOrd="0" presId="urn:microsoft.com/office/officeart/2005/8/layout/orgChart1"/>
    <dgm:cxn modelId="{3D120051-618A-4B1D-9FCB-14A3F9066A61}" type="presParOf" srcId="{E18E6063-9B0B-4A1D-AC1E-37B1C73777A9}" destId="{A54A6C43-A635-4D66-BEE5-A6A3F8D7C322}" srcOrd="0" destOrd="0" presId="urn:microsoft.com/office/officeart/2005/8/layout/orgChart1"/>
    <dgm:cxn modelId="{04ABF42C-1574-41D8-9710-CC5DF003EA11}" type="presParOf" srcId="{E18E6063-9B0B-4A1D-AC1E-37B1C73777A9}" destId="{8845E481-DDA1-4827-8992-00051C241527}" srcOrd="1" destOrd="0" presId="urn:microsoft.com/office/officeart/2005/8/layout/orgChart1"/>
    <dgm:cxn modelId="{B3CEB8DD-19C5-471B-8259-13FC6B17243A}" type="presParOf" srcId="{8845E481-DDA1-4827-8992-00051C241527}" destId="{37A42E8A-F62C-4291-B71B-69CC14C0C394}" srcOrd="0" destOrd="0" presId="urn:microsoft.com/office/officeart/2005/8/layout/orgChart1"/>
    <dgm:cxn modelId="{507D4B99-4307-4C92-81A6-62481DF88255}" type="presParOf" srcId="{37A42E8A-F62C-4291-B71B-69CC14C0C394}" destId="{1509FEFC-ADCA-4B4F-BBD0-2427AFEBA20B}" srcOrd="0" destOrd="0" presId="urn:microsoft.com/office/officeart/2005/8/layout/orgChart1"/>
    <dgm:cxn modelId="{B4D92528-AA20-4856-86DD-D0789AA3ED70}" type="presParOf" srcId="{37A42E8A-F62C-4291-B71B-69CC14C0C394}" destId="{696F7C11-565D-4F55-8148-961C170D961C}" srcOrd="1" destOrd="0" presId="urn:microsoft.com/office/officeart/2005/8/layout/orgChart1"/>
    <dgm:cxn modelId="{9531F566-1A94-4842-A61E-2090B7590347}" type="presParOf" srcId="{8845E481-DDA1-4827-8992-00051C241527}" destId="{BAB6A42C-3BE4-4367-8663-8CCE71529A0A}" srcOrd="1" destOrd="0" presId="urn:microsoft.com/office/officeart/2005/8/layout/orgChart1"/>
    <dgm:cxn modelId="{65E981B5-E5CC-4B0B-9CB5-A305A3E6976F}" type="presParOf" srcId="{8845E481-DDA1-4827-8992-00051C241527}" destId="{A02DE899-927D-48B9-B864-9D1917B0D468}" srcOrd="2" destOrd="0" presId="urn:microsoft.com/office/officeart/2005/8/layout/orgChart1"/>
    <dgm:cxn modelId="{77A8B3A8-DDC8-408B-97DF-EA58A6DD2519}" type="presParOf" srcId="{E18E6063-9B0B-4A1D-AC1E-37B1C73777A9}" destId="{2F582DB6-996E-4545-A866-A4DC65F71F54}" srcOrd="2" destOrd="0" presId="urn:microsoft.com/office/officeart/2005/8/layout/orgChart1"/>
    <dgm:cxn modelId="{5EFF3798-BE01-4D5A-8A1E-EC6A1354E8AE}" type="presParOf" srcId="{E18E6063-9B0B-4A1D-AC1E-37B1C73777A9}" destId="{45B23064-B51C-4F13-A048-E3E7664013AE}" srcOrd="3" destOrd="0" presId="urn:microsoft.com/office/officeart/2005/8/layout/orgChart1"/>
    <dgm:cxn modelId="{410DE113-1520-43FA-A6DD-F6A12F1A0A41}" type="presParOf" srcId="{45B23064-B51C-4F13-A048-E3E7664013AE}" destId="{20211D04-149E-453D-A1D2-77187203ED0F}" srcOrd="0" destOrd="0" presId="urn:microsoft.com/office/officeart/2005/8/layout/orgChart1"/>
    <dgm:cxn modelId="{B128C322-C41B-46D7-AF8E-AFB19F0C3201}" type="presParOf" srcId="{20211D04-149E-453D-A1D2-77187203ED0F}" destId="{BBDE0913-12E3-482B-A4AC-1DABC997FFF1}" srcOrd="0" destOrd="0" presId="urn:microsoft.com/office/officeart/2005/8/layout/orgChart1"/>
    <dgm:cxn modelId="{82DE97AA-43E4-4AB3-B88A-3CEB5C2900E2}" type="presParOf" srcId="{20211D04-149E-453D-A1D2-77187203ED0F}" destId="{15963B57-EDFF-4F2A-8CCE-6C2AFEEEFB84}" srcOrd="1" destOrd="0" presId="urn:microsoft.com/office/officeart/2005/8/layout/orgChart1"/>
    <dgm:cxn modelId="{58371CC8-2BDD-4C2A-BDA4-83638205869C}" type="presParOf" srcId="{45B23064-B51C-4F13-A048-E3E7664013AE}" destId="{983F8654-551B-426F-9260-5EC9C6411FDC}" srcOrd="1" destOrd="0" presId="urn:microsoft.com/office/officeart/2005/8/layout/orgChart1"/>
    <dgm:cxn modelId="{B8B6019F-7EC7-4AAC-A215-48EA7798B1ED}" type="presParOf" srcId="{45B23064-B51C-4F13-A048-E3E7664013AE}" destId="{37CD91F7-9F5B-465E-98DB-B59173CF0708}" srcOrd="2" destOrd="0" presId="urn:microsoft.com/office/officeart/2005/8/layout/orgChart1"/>
    <dgm:cxn modelId="{BD4F81EB-3C38-4242-ABB2-0D23C41D7241}" type="presParOf" srcId="{E18E6063-9B0B-4A1D-AC1E-37B1C73777A9}" destId="{9DEDDD61-FE3F-4D92-A835-54E263AF4F0D}" srcOrd="4" destOrd="0" presId="urn:microsoft.com/office/officeart/2005/8/layout/orgChart1"/>
    <dgm:cxn modelId="{0033D1ED-A0B8-4B59-AF3A-F65BBA8E3455}" type="presParOf" srcId="{E18E6063-9B0B-4A1D-AC1E-37B1C73777A9}" destId="{AE281DCE-725A-487C-8634-9CBA1D0A0105}" srcOrd="5" destOrd="0" presId="urn:microsoft.com/office/officeart/2005/8/layout/orgChart1"/>
    <dgm:cxn modelId="{3FADE3B3-6BC3-4C3E-AC3F-B448EA6704AD}" type="presParOf" srcId="{AE281DCE-725A-487C-8634-9CBA1D0A0105}" destId="{D5EC2226-4F6E-43E9-80AF-AED814DA2814}" srcOrd="0" destOrd="0" presId="urn:microsoft.com/office/officeart/2005/8/layout/orgChart1"/>
    <dgm:cxn modelId="{FA44EA5A-D500-412C-8924-DE56F0C48731}" type="presParOf" srcId="{D5EC2226-4F6E-43E9-80AF-AED814DA2814}" destId="{EEB794C9-E0CA-4907-9F67-920F545CEC98}" srcOrd="0" destOrd="0" presId="urn:microsoft.com/office/officeart/2005/8/layout/orgChart1"/>
    <dgm:cxn modelId="{DF159DE4-C8C0-470B-9EA1-C2D6E061498E}" type="presParOf" srcId="{D5EC2226-4F6E-43E9-80AF-AED814DA2814}" destId="{020CBA69-0DC8-4DCE-A8DC-602143B7E3B7}" srcOrd="1" destOrd="0" presId="urn:microsoft.com/office/officeart/2005/8/layout/orgChart1"/>
    <dgm:cxn modelId="{125E5918-7535-48BD-B792-DE0D6058C139}" type="presParOf" srcId="{AE281DCE-725A-487C-8634-9CBA1D0A0105}" destId="{B4DB16D7-12DB-4719-B53D-15B9FFB5374F}" srcOrd="1" destOrd="0" presId="urn:microsoft.com/office/officeart/2005/8/layout/orgChart1"/>
    <dgm:cxn modelId="{AA9753D0-BB3F-49C9-A402-B85E7885E716}" type="presParOf" srcId="{AE281DCE-725A-487C-8634-9CBA1D0A0105}" destId="{A71C625D-A246-4379-B583-1B159ECEC6D2}" srcOrd="2" destOrd="0" presId="urn:microsoft.com/office/officeart/2005/8/layout/orgChart1"/>
    <dgm:cxn modelId="{C9E5DDDB-BAD9-4BAD-97EF-D0084D82D405}" type="presParOf" srcId="{B80E6EB0-35D2-41D1-B617-79A75719B7F9}" destId="{AA50C4CD-6082-4827-937D-C7BEB59550F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DDD61-FE3F-4D92-A835-54E263AF4F0D}">
      <dsp:nvSpPr>
        <dsp:cNvPr id="0" name=""/>
        <dsp:cNvSpPr/>
      </dsp:nvSpPr>
      <dsp:spPr>
        <a:xfrm>
          <a:off x="4482306" y="2787095"/>
          <a:ext cx="3171264" cy="550384"/>
        </a:xfrm>
        <a:custGeom>
          <a:avLst/>
          <a:gdLst/>
          <a:ahLst/>
          <a:cxnLst/>
          <a:rect l="0" t="0" r="0" b="0"/>
          <a:pathLst>
            <a:path>
              <a:moveTo>
                <a:pt x="0" y="0"/>
              </a:moveTo>
              <a:lnTo>
                <a:pt x="0" y="275192"/>
              </a:lnTo>
              <a:lnTo>
                <a:pt x="3171264" y="275192"/>
              </a:lnTo>
              <a:lnTo>
                <a:pt x="3171264" y="55038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582DB6-996E-4545-A866-A4DC65F71F54}">
      <dsp:nvSpPr>
        <dsp:cNvPr id="0" name=""/>
        <dsp:cNvSpPr/>
      </dsp:nvSpPr>
      <dsp:spPr>
        <a:xfrm>
          <a:off x="4436586" y="2787095"/>
          <a:ext cx="91440" cy="550384"/>
        </a:xfrm>
        <a:custGeom>
          <a:avLst/>
          <a:gdLst/>
          <a:ahLst/>
          <a:cxnLst/>
          <a:rect l="0" t="0" r="0" b="0"/>
          <a:pathLst>
            <a:path>
              <a:moveTo>
                <a:pt x="45720" y="0"/>
              </a:moveTo>
              <a:lnTo>
                <a:pt x="45720" y="55038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4A6C43-A635-4D66-BEE5-A6A3F8D7C322}">
      <dsp:nvSpPr>
        <dsp:cNvPr id="0" name=""/>
        <dsp:cNvSpPr/>
      </dsp:nvSpPr>
      <dsp:spPr>
        <a:xfrm>
          <a:off x="1311041" y="2787095"/>
          <a:ext cx="3171264" cy="550384"/>
        </a:xfrm>
        <a:custGeom>
          <a:avLst/>
          <a:gdLst/>
          <a:ahLst/>
          <a:cxnLst/>
          <a:rect l="0" t="0" r="0" b="0"/>
          <a:pathLst>
            <a:path>
              <a:moveTo>
                <a:pt x="3171264" y="0"/>
              </a:moveTo>
              <a:lnTo>
                <a:pt x="3171264" y="275192"/>
              </a:lnTo>
              <a:lnTo>
                <a:pt x="0" y="275192"/>
              </a:lnTo>
              <a:lnTo>
                <a:pt x="0" y="55038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9A4E1C-0095-4027-A322-A37EDF17A131}">
      <dsp:nvSpPr>
        <dsp:cNvPr id="0" name=""/>
        <dsp:cNvSpPr/>
      </dsp:nvSpPr>
      <dsp:spPr>
        <a:xfrm>
          <a:off x="3171866" y="1476655"/>
          <a:ext cx="2620879" cy="131043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uz-Cyrl-UZ" sz="2900" b="1" i="0" u="none" strike="noStrike" kern="1200" cap="none" normalizeH="0" baseline="0" dirty="0" smtClean="0">
              <a:ln>
                <a:noFill/>
              </a:ln>
              <a:solidFill>
                <a:schemeClr val="bg2"/>
              </a:solidFill>
              <a:effectLst/>
              <a:latin typeface="Times New Roman" pitchFamily="18" charset="0"/>
            </a:rPr>
            <a:t>Буюк ипак йўлининг тармоклари</a:t>
          </a:r>
          <a:r>
            <a:rPr kumimoji="1" lang="uz-Cyrl-UZ" sz="2900" b="0" i="0" u="none" strike="noStrike" kern="1200" cap="none" normalizeH="0" baseline="0" dirty="0" smtClean="0">
              <a:ln>
                <a:noFill/>
              </a:ln>
              <a:solidFill>
                <a:schemeClr val="tx1"/>
              </a:solidFill>
              <a:effectLst/>
              <a:latin typeface="Times New Roman" pitchFamily="18" charset="0"/>
            </a:rPr>
            <a:t> </a:t>
          </a:r>
          <a:endParaRPr kumimoji="1" lang="ru-RU" sz="2900" b="0" i="0" u="none" strike="noStrike" kern="1200" cap="none" normalizeH="0" baseline="0" dirty="0" smtClean="0">
            <a:ln>
              <a:noFill/>
            </a:ln>
            <a:solidFill>
              <a:schemeClr val="tx1"/>
            </a:solidFill>
            <a:effectLst/>
            <a:latin typeface="Times New Roman" pitchFamily="18" charset="0"/>
          </a:endParaRPr>
        </a:p>
      </dsp:txBody>
      <dsp:txXfrm>
        <a:off x="3171866" y="1476655"/>
        <a:ext cx="2620879" cy="1310439"/>
      </dsp:txXfrm>
    </dsp:sp>
    <dsp:sp modelId="{1509FEFC-ADCA-4B4F-BBD0-2427AFEBA20B}">
      <dsp:nvSpPr>
        <dsp:cNvPr id="0" name=""/>
        <dsp:cNvSpPr/>
      </dsp:nvSpPr>
      <dsp:spPr>
        <a:xfrm>
          <a:off x="601" y="3337479"/>
          <a:ext cx="2620879" cy="131043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uz-Cyrl-UZ" sz="2900" b="1" i="0" u="none" strike="noStrike" kern="1200" cap="none" normalizeH="0" baseline="0" dirty="0" smtClean="0">
              <a:ln>
                <a:noFill/>
              </a:ln>
              <a:solidFill>
                <a:srgbClr val="0000CC"/>
              </a:solidFill>
              <a:effectLst/>
              <a:latin typeface="Times New Roman" pitchFamily="18" charset="0"/>
            </a:rPr>
            <a:t>Ёйлок йул тармоги</a:t>
          </a:r>
          <a:endParaRPr kumimoji="1" lang="ru-RU" sz="2900" b="1" i="0" u="none" strike="noStrike" kern="1200" cap="none" normalizeH="0" baseline="0" dirty="0" smtClean="0">
            <a:ln>
              <a:noFill/>
            </a:ln>
            <a:solidFill>
              <a:srgbClr val="0000CC"/>
            </a:solidFill>
            <a:effectLst/>
            <a:latin typeface="Times New Roman" pitchFamily="18" charset="0"/>
          </a:endParaRPr>
        </a:p>
      </dsp:txBody>
      <dsp:txXfrm>
        <a:off x="601" y="3337479"/>
        <a:ext cx="2620879" cy="1310439"/>
      </dsp:txXfrm>
    </dsp:sp>
    <dsp:sp modelId="{BBDE0913-12E3-482B-A4AC-1DABC997FFF1}">
      <dsp:nvSpPr>
        <dsp:cNvPr id="0" name=""/>
        <dsp:cNvSpPr/>
      </dsp:nvSpPr>
      <dsp:spPr>
        <a:xfrm>
          <a:off x="3171866" y="3337479"/>
          <a:ext cx="2620879" cy="131043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uz-Cyrl-UZ" sz="2900" b="1" i="0" u="none" strike="noStrike" kern="1200" cap="none" normalizeH="0" baseline="0" dirty="0" smtClean="0">
              <a:ln>
                <a:noFill/>
              </a:ln>
              <a:solidFill>
                <a:srgbClr val="0000CC"/>
              </a:solidFill>
              <a:effectLst/>
              <a:latin typeface="Times New Roman" pitchFamily="18" charset="0"/>
            </a:rPr>
            <a:t>Бўстонлик йўл тармоги</a:t>
          </a:r>
          <a:endParaRPr kumimoji="1" lang="ru-RU" sz="2900" b="1" i="0" u="none" strike="noStrike" kern="1200" cap="none" normalizeH="0" baseline="0" dirty="0" smtClean="0">
            <a:ln>
              <a:noFill/>
            </a:ln>
            <a:solidFill>
              <a:srgbClr val="0000CC"/>
            </a:solidFill>
            <a:effectLst/>
            <a:latin typeface="Times New Roman" pitchFamily="18" charset="0"/>
          </a:endParaRPr>
        </a:p>
      </dsp:txBody>
      <dsp:txXfrm>
        <a:off x="3171866" y="3337479"/>
        <a:ext cx="2620879" cy="1310439"/>
      </dsp:txXfrm>
    </dsp:sp>
    <dsp:sp modelId="{EEB794C9-E0CA-4907-9F67-920F545CEC98}">
      <dsp:nvSpPr>
        <dsp:cNvPr id="0" name=""/>
        <dsp:cNvSpPr/>
      </dsp:nvSpPr>
      <dsp:spPr>
        <a:xfrm>
          <a:off x="6343131" y="3337479"/>
          <a:ext cx="2620879" cy="131043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uz-Cyrl-UZ" sz="2900" b="1" i="0" u="none" strike="noStrike" kern="1200" cap="none" normalizeH="0" baseline="0" dirty="0" smtClean="0">
              <a:ln>
                <a:noFill/>
              </a:ln>
              <a:solidFill>
                <a:srgbClr val="0000CC"/>
              </a:solidFill>
              <a:effectLst/>
              <a:latin typeface="Times New Roman" pitchFamily="18" charset="0"/>
            </a:rPr>
            <a:t>Денгиз йўл тармоги</a:t>
          </a:r>
          <a:endParaRPr kumimoji="1" lang="ru-RU" sz="2900" b="1" i="0" u="none" strike="noStrike" kern="1200" cap="none" normalizeH="0" baseline="0" dirty="0" smtClean="0">
            <a:ln>
              <a:noFill/>
            </a:ln>
            <a:solidFill>
              <a:srgbClr val="0000CC"/>
            </a:solidFill>
            <a:effectLst/>
            <a:latin typeface="Times New Roman" pitchFamily="18" charset="0"/>
          </a:endParaRPr>
        </a:p>
      </dsp:txBody>
      <dsp:txXfrm>
        <a:off x="6343131" y="3337479"/>
        <a:ext cx="2620879" cy="13104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8BABACC1-1EAE-4F9C-AA65-7A4472117403}" type="datetimeFigureOut">
              <a:rPr lang="ru-RU"/>
              <a:pPr>
                <a:defRPr/>
              </a:pPr>
              <a:t>24.09.2022</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CC398D1C-0D4F-4B9F-94DD-289C011D78BE}" type="slidenum">
              <a:rPr lang="ru-RU"/>
              <a:pPr>
                <a:defRPr/>
              </a:pPr>
              <a:t>‹#›</a:t>
            </a:fld>
            <a:endParaRPr lang="ru-RU"/>
          </a:p>
        </p:txBody>
      </p:sp>
    </p:spTree>
    <p:extLst>
      <p:ext uri="{BB962C8B-B14F-4D97-AF65-F5344CB8AC3E}">
        <p14:creationId xmlns:p14="http://schemas.microsoft.com/office/powerpoint/2010/main" val="16453100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1F34D7FB-0A90-4C64-A923-3DD9849B9FDA}" type="slidenum">
              <a:rPr lang="ru-RU" altLang="ru-RU" smtClean="0">
                <a:latin typeface="Garamond" pitchFamily="18" charset="0"/>
              </a:rPr>
              <a:pPr eaLnBrk="1" hangingPunct="1">
                <a:spcBef>
                  <a:spcPct val="0"/>
                </a:spcBef>
              </a:pPr>
              <a:t>17</a:t>
            </a:fld>
            <a:endParaRPr lang="ru-RU" altLang="ru-RU" smtClean="0">
              <a:latin typeface="Garamond" pitchFamily="18" charset="0"/>
            </a:endParaRPr>
          </a:p>
        </p:txBody>
      </p:sp>
      <p:sp>
        <p:nvSpPr>
          <p:cNvPr id="4505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4A54D883-0170-4CBE-8CFB-5AAB5D7E142E}" type="slidenum">
              <a:rPr lang="ru-RU" altLang="ru-RU" smtClean="0">
                <a:latin typeface="Garamond" pitchFamily="18" charset="0"/>
              </a:rPr>
              <a:pPr eaLnBrk="1" hangingPunct="1">
                <a:spcBef>
                  <a:spcPct val="0"/>
                </a:spcBef>
              </a:pPr>
              <a:t>26</a:t>
            </a:fld>
            <a:endParaRPr lang="ru-RU" altLang="ru-RU" smtClean="0">
              <a:latin typeface="Garamond" pitchFamily="18" charset="0"/>
            </a:endParaRPr>
          </a:p>
        </p:txBody>
      </p:sp>
      <p:sp>
        <p:nvSpPr>
          <p:cNvPr id="46083"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Rounded Rectangle 15"/>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 name="Group 9"/>
          <p:cNvGrpSpPr>
            <a:grpSpLocks noChangeAspect="1"/>
          </p:cNvGrpSpPr>
          <p:nvPr/>
        </p:nvGrpSpPr>
        <p:grpSpPr bwMode="auto">
          <a:xfrm>
            <a:off x="211138" y="5354638"/>
            <a:ext cx="8723312" cy="1330325"/>
            <a:chOff x="-3905250" y="4294188"/>
            <a:chExt cx="13011150" cy="1892300"/>
          </a:xfrm>
        </p:grpSpPr>
        <p:sp>
          <p:nvSpPr>
            <p:cNvPr id="6" name="Freeform 14"/>
            <p:cNvSpPr>
              <a:spLocks/>
            </p:cNvSpPr>
            <p:nvPr/>
          </p:nvSpPr>
          <p:spPr bwMode="hidden">
            <a:xfrm>
              <a:off x="4810681" y="4499676"/>
              <a:ext cx="4295219" cy="1016152"/>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7" name="Freeform 18"/>
            <p:cNvSpPr>
              <a:spLocks/>
            </p:cNvSpPr>
            <p:nvPr/>
          </p:nvSpPr>
          <p:spPr bwMode="hidden">
            <a:xfrm>
              <a:off x="-308538" y="4319027"/>
              <a:ext cx="8280254" cy="1208092"/>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8" name="Freeform 22"/>
            <p:cNvSpPr>
              <a:spLocks/>
            </p:cNvSpPr>
            <p:nvPr/>
          </p:nvSpPr>
          <p:spPr bwMode="hidden">
            <a:xfrm>
              <a:off x="4014" y="4334834"/>
              <a:ext cx="8164231" cy="1101960"/>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9" name="Freeform 26"/>
            <p:cNvSpPr>
              <a:spLocks/>
            </p:cNvSpPr>
            <p:nvPr/>
          </p:nvSpPr>
          <p:spPr bwMode="hidden">
            <a:xfrm>
              <a:off x="4157164" y="4316769"/>
              <a:ext cx="4939265" cy="925827"/>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useBgFill="1">
          <p:nvSpPr>
            <p:cNvPr id="10" name="Freeform 10"/>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11" name="Date Placeholder 3"/>
          <p:cNvSpPr>
            <a:spLocks noGrp="1"/>
          </p:cNvSpPr>
          <p:nvPr>
            <p:ph type="dt" sz="half" idx="10"/>
          </p:nvPr>
        </p:nvSpPr>
        <p:spPr/>
        <p:txBody>
          <a:bodyPr/>
          <a:lstStyle>
            <a:lvl1pPr>
              <a:defRPr/>
            </a:lvl1pPr>
          </a:lstStyle>
          <a:p>
            <a:pPr>
              <a:defRPr/>
            </a:pPr>
            <a:endParaRPr lang="ru-RU"/>
          </a:p>
        </p:txBody>
      </p:sp>
      <p:sp>
        <p:nvSpPr>
          <p:cNvPr id="12" name="Footer Placeholder 4"/>
          <p:cNvSpPr>
            <a:spLocks noGrp="1"/>
          </p:cNvSpPr>
          <p:nvPr>
            <p:ph type="ftr" sz="quarter" idx="11"/>
          </p:nvPr>
        </p:nvSpPr>
        <p:spPr/>
        <p:txBody>
          <a:bodyPr/>
          <a:lstStyle>
            <a:lvl1pPr>
              <a:defRPr/>
            </a:lvl1pPr>
          </a:lstStyle>
          <a:p>
            <a:pPr>
              <a:defRPr/>
            </a:pPr>
            <a:endParaRPr lang="ru-RU"/>
          </a:p>
        </p:txBody>
      </p:sp>
      <p:sp>
        <p:nvSpPr>
          <p:cNvPr id="13" name="Slide Number Placeholder 5"/>
          <p:cNvSpPr>
            <a:spLocks noGrp="1"/>
          </p:cNvSpPr>
          <p:nvPr>
            <p:ph type="sldNum" sz="quarter" idx="12"/>
          </p:nvPr>
        </p:nvSpPr>
        <p:spPr/>
        <p:txBody>
          <a:bodyPr/>
          <a:lstStyle>
            <a:lvl1pPr>
              <a:defRPr/>
            </a:lvl1pPr>
          </a:lstStyle>
          <a:p>
            <a:pPr>
              <a:defRPr/>
            </a:pPr>
            <a:fld id="{99FCA514-06AF-41CA-96E0-DCBD14710DF5}" type="slidenum">
              <a:rPr lang="ru-RU"/>
              <a:pPr>
                <a:defRPr/>
              </a:pPr>
              <a:t>‹#›</a:t>
            </a:fld>
            <a:endParaRPr lang="ru-RU"/>
          </a:p>
        </p:txBody>
      </p:sp>
    </p:spTree>
    <p:extLst>
      <p:ext uri="{BB962C8B-B14F-4D97-AF65-F5344CB8AC3E}">
        <p14:creationId xmlns:p14="http://schemas.microsoft.com/office/powerpoint/2010/main" val="3605273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lvl1pPr>
              <a:defRPr/>
            </a:lvl1pPr>
          </a:lstStyle>
          <a:p>
            <a:pPr>
              <a:defRPr/>
            </a:pPr>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pPr>
              <a:defRPr/>
            </a:pPr>
            <a:fld id="{AA187E34-B5CB-46D8-A1B5-AD499066586F}" type="slidenum">
              <a:rPr lang="ru-RU"/>
              <a:pPr>
                <a:defRPr/>
              </a:pPr>
              <a:t>‹#›</a:t>
            </a:fld>
            <a:endParaRPr lang="ru-RU"/>
          </a:p>
        </p:txBody>
      </p:sp>
    </p:spTree>
    <p:extLst>
      <p:ext uri="{BB962C8B-B14F-4D97-AF65-F5344CB8AC3E}">
        <p14:creationId xmlns:p14="http://schemas.microsoft.com/office/powerpoint/2010/main" val="649245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4" name="Rounded Rectangle 20"/>
          <p:cNvSpPr/>
          <p:nvPr/>
        </p:nvSpPr>
        <p:spPr bwMode="hidden">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5" name="Group 14"/>
          <p:cNvGrpSpPr>
            <a:grpSpLocks noChangeAspect="1"/>
          </p:cNvGrpSpPr>
          <p:nvPr/>
        </p:nvGrpSpPr>
        <p:grpSpPr bwMode="auto">
          <a:xfrm>
            <a:off x="211138" y="714375"/>
            <a:ext cx="8723312" cy="1331913"/>
            <a:chOff x="-3905250" y="4294188"/>
            <a:chExt cx="13011150" cy="1892300"/>
          </a:xfrm>
        </p:grpSpPr>
        <p:sp>
          <p:nvSpPr>
            <p:cNvPr id="6" name="Freeform 14"/>
            <p:cNvSpPr>
              <a:spLocks/>
            </p:cNvSpPr>
            <p:nvPr/>
          </p:nvSpPr>
          <p:spPr bwMode="hidden">
            <a:xfrm>
              <a:off x="4810681" y="4501687"/>
              <a:ext cx="4295219" cy="101494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7" name="Freeform 18"/>
            <p:cNvSpPr>
              <a:spLocks/>
            </p:cNvSpPr>
            <p:nvPr/>
          </p:nvSpPr>
          <p:spPr bwMode="hidden">
            <a:xfrm>
              <a:off x="-308538" y="4318998"/>
              <a:ext cx="8280254" cy="1208906"/>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8" name="Freeform 22"/>
            <p:cNvSpPr>
              <a:spLocks/>
            </p:cNvSpPr>
            <p:nvPr/>
          </p:nvSpPr>
          <p:spPr bwMode="hidden">
            <a:xfrm>
              <a:off x="4014" y="4334786"/>
              <a:ext cx="8164231" cy="1102902"/>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9" name="Freeform 26"/>
            <p:cNvSpPr>
              <a:spLocks/>
            </p:cNvSpPr>
            <p:nvPr/>
          </p:nvSpPr>
          <p:spPr bwMode="hidden">
            <a:xfrm>
              <a:off x="4157164" y="4316742"/>
              <a:ext cx="4939265" cy="926979"/>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useBgFill="1">
          <p:nvSpPr>
            <p:cNvPr id="10" name="Freeform 19"/>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sp>
        <p:nvSpPr>
          <p:cNvPr id="2" name="Vertical Title 1"/>
          <p:cNvSpPr>
            <a:spLocks noGrp="1"/>
          </p:cNvSpPr>
          <p:nvPr>
            <p:ph type="title" orient="vert"/>
          </p:nvPr>
        </p:nvSpPr>
        <p:spPr>
          <a:xfrm>
            <a:off x="6629400" y="1447800"/>
            <a:ext cx="2057400" cy="4487333"/>
          </a:xfrm>
        </p:spPr>
        <p:txBody>
          <a:bodyPr vert="eaVert"/>
          <a:lstStyle>
            <a:lvl1pPr algn="l">
              <a:defRPr>
                <a:solidFill>
                  <a:schemeClr val="tx2"/>
                </a:solidFil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1" name="Date Placeholder 3"/>
          <p:cNvSpPr>
            <a:spLocks noGrp="1"/>
          </p:cNvSpPr>
          <p:nvPr>
            <p:ph type="dt" sz="half" idx="10"/>
          </p:nvPr>
        </p:nvSpPr>
        <p:spPr/>
        <p:txBody>
          <a:bodyPr/>
          <a:lstStyle>
            <a:lvl1pPr>
              <a:defRPr/>
            </a:lvl1pPr>
          </a:lstStyle>
          <a:p>
            <a:pPr>
              <a:defRPr/>
            </a:pPr>
            <a:endParaRPr lang="ru-RU"/>
          </a:p>
        </p:txBody>
      </p:sp>
      <p:sp>
        <p:nvSpPr>
          <p:cNvPr id="12" name="Footer Placeholder 4"/>
          <p:cNvSpPr>
            <a:spLocks noGrp="1"/>
          </p:cNvSpPr>
          <p:nvPr>
            <p:ph type="ftr" sz="quarter" idx="11"/>
          </p:nvPr>
        </p:nvSpPr>
        <p:spPr/>
        <p:txBody>
          <a:bodyPr/>
          <a:lstStyle>
            <a:lvl1pPr>
              <a:defRPr/>
            </a:lvl1pPr>
          </a:lstStyle>
          <a:p>
            <a:pPr>
              <a:defRPr/>
            </a:pPr>
            <a:endParaRPr lang="ru-RU"/>
          </a:p>
        </p:txBody>
      </p:sp>
      <p:sp>
        <p:nvSpPr>
          <p:cNvPr id="13" name="Slide Number Placeholder 5"/>
          <p:cNvSpPr>
            <a:spLocks noGrp="1"/>
          </p:cNvSpPr>
          <p:nvPr>
            <p:ph type="sldNum" sz="quarter" idx="12"/>
          </p:nvPr>
        </p:nvSpPr>
        <p:spPr/>
        <p:txBody>
          <a:bodyPr/>
          <a:lstStyle>
            <a:lvl1pPr>
              <a:defRPr/>
            </a:lvl1pPr>
          </a:lstStyle>
          <a:p>
            <a:pPr>
              <a:defRPr/>
            </a:pPr>
            <a:fld id="{F0A0510B-AB40-4712-B66B-11EA147B7FCB}" type="slidenum">
              <a:rPr lang="ru-RU"/>
              <a:pPr>
                <a:defRPr/>
              </a:pPr>
              <a:t>‹#›</a:t>
            </a:fld>
            <a:endParaRPr lang="ru-RU"/>
          </a:p>
        </p:txBody>
      </p:sp>
    </p:spTree>
    <p:extLst>
      <p:ext uri="{BB962C8B-B14F-4D97-AF65-F5344CB8AC3E}">
        <p14:creationId xmlns:p14="http://schemas.microsoft.com/office/powerpoint/2010/main" val="1802063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661988" y="228600"/>
            <a:ext cx="8329612" cy="5791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Дата 2"/>
          <p:cNvSpPr>
            <a:spLocks noGrp="1"/>
          </p:cNvSpPr>
          <p:nvPr>
            <p:ph type="dt" sz="half" idx="10"/>
          </p:nvPr>
        </p:nvSpPr>
        <p:spPr>
          <a:xfrm>
            <a:off x="685800" y="6399213"/>
            <a:ext cx="1905000" cy="457200"/>
          </a:xfrm>
        </p:spPr>
        <p:txBody>
          <a:bodyPr/>
          <a:lstStyle>
            <a:lvl1pPr>
              <a:defRPr/>
            </a:lvl1pPr>
          </a:lstStyle>
          <a:p>
            <a:pPr>
              <a:defRPr/>
            </a:pPr>
            <a:endParaRPr lang="ru-RU"/>
          </a:p>
        </p:txBody>
      </p:sp>
      <p:sp>
        <p:nvSpPr>
          <p:cNvPr id="4" name="Нижний колонтитул 3"/>
          <p:cNvSpPr>
            <a:spLocks noGrp="1"/>
          </p:cNvSpPr>
          <p:nvPr>
            <p:ph type="ftr" sz="quarter" idx="11"/>
          </p:nvPr>
        </p:nvSpPr>
        <p:spPr>
          <a:xfrm>
            <a:off x="3124200" y="6399213"/>
            <a:ext cx="2895600" cy="457200"/>
          </a:xfrm>
        </p:spPr>
        <p:txBody>
          <a:bodyPr/>
          <a:lstStyle>
            <a:lvl1pPr>
              <a:defRPr/>
            </a:lvl1pPr>
          </a:lstStyle>
          <a:p>
            <a:pPr>
              <a:defRPr/>
            </a:pPr>
            <a:endParaRPr lang="ru-RU"/>
          </a:p>
        </p:txBody>
      </p:sp>
      <p:sp>
        <p:nvSpPr>
          <p:cNvPr id="5" name="Номер слайда 4"/>
          <p:cNvSpPr>
            <a:spLocks noGrp="1"/>
          </p:cNvSpPr>
          <p:nvPr>
            <p:ph type="sldNum" sz="quarter" idx="12"/>
          </p:nvPr>
        </p:nvSpPr>
        <p:spPr>
          <a:xfrm>
            <a:off x="6553200" y="6399213"/>
            <a:ext cx="1905000" cy="457200"/>
          </a:xfrm>
        </p:spPr>
        <p:txBody>
          <a:bodyPr/>
          <a:lstStyle>
            <a:lvl1pPr>
              <a:defRPr/>
            </a:lvl1pPr>
          </a:lstStyle>
          <a:p>
            <a:pPr>
              <a:defRPr/>
            </a:pPr>
            <a:fld id="{54DCDD0A-7A7D-4555-A6D4-770DAAB61D7C}" type="slidenum">
              <a:rPr lang="ru-RU"/>
              <a:pPr>
                <a:defRPr/>
              </a:pPr>
              <a:t>‹#›</a:t>
            </a:fld>
            <a:endParaRPr lang="ru-RU"/>
          </a:p>
        </p:txBody>
      </p:sp>
    </p:spTree>
    <p:extLst>
      <p:ext uri="{BB962C8B-B14F-4D97-AF65-F5344CB8AC3E}">
        <p14:creationId xmlns:p14="http://schemas.microsoft.com/office/powerpoint/2010/main" val="2300342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Title 6"/>
          <p:cNvSpPr>
            <a:spLocks noGrp="1"/>
          </p:cNvSpPr>
          <p:nvPr>
            <p:ph type="title"/>
          </p:nvPr>
        </p:nvSpPr>
        <p:spPr/>
        <p:txBody>
          <a:bodyPr/>
          <a:lstStyle/>
          <a:p>
            <a:r>
              <a:rPr lang="ru-RU" smtClean="0"/>
              <a:t>Образец заголовка</a:t>
            </a:r>
            <a:endParaRPr lang="en-US"/>
          </a:p>
        </p:txBody>
      </p:sp>
      <p:sp>
        <p:nvSpPr>
          <p:cNvPr id="4" name="Date Placeholder 3"/>
          <p:cNvSpPr>
            <a:spLocks noGrp="1"/>
          </p:cNvSpPr>
          <p:nvPr>
            <p:ph type="dt" sz="half" idx="10"/>
          </p:nvPr>
        </p:nvSpPr>
        <p:spPr/>
        <p:txBody>
          <a:bodyPr/>
          <a:lstStyle>
            <a:lvl1pPr>
              <a:defRPr/>
            </a:lvl1pPr>
          </a:lstStyle>
          <a:p>
            <a:pPr>
              <a:defRPr/>
            </a:pPr>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pPr>
              <a:defRPr/>
            </a:pPr>
            <a:fld id="{C2713B1C-0D11-43F4-A85C-C775848CE9A7}" type="slidenum">
              <a:rPr lang="ru-RU"/>
              <a:pPr>
                <a:defRPr/>
              </a:pPr>
              <a:t>‹#›</a:t>
            </a:fld>
            <a:endParaRPr lang="ru-RU"/>
          </a:p>
        </p:txBody>
      </p:sp>
    </p:spTree>
    <p:extLst>
      <p:ext uri="{BB962C8B-B14F-4D97-AF65-F5344CB8AC3E}">
        <p14:creationId xmlns:p14="http://schemas.microsoft.com/office/powerpoint/2010/main" val="2337238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4" name="Rounded Rectangle 13"/>
          <p:cNvSpPr/>
          <p:nvPr/>
        </p:nvSpPr>
        <p:spPr>
          <a:xfrm>
            <a:off x="228600" y="228600"/>
            <a:ext cx="8696325" cy="473710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Freeform 14"/>
          <p:cNvSpPr>
            <a:spLocks/>
          </p:cNvSpPr>
          <p:nvPr/>
        </p:nvSpPr>
        <p:spPr bwMode="hidden">
          <a:xfrm>
            <a:off x="6046788" y="4203700"/>
            <a:ext cx="2876550" cy="714375"/>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6" name="Freeform 18"/>
          <p:cNvSpPr>
            <a:spLocks/>
          </p:cNvSpPr>
          <p:nvPr/>
        </p:nvSpPr>
        <p:spPr bwMode="hidden">
          <a:xfrm>
            <a:off x="2619375" y="4075113"/>
            <a:ext cx="5545138" cy="850900"/>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7" name="Freeform 22"/>
          <p:cNvSpPr>
            <a:spLocks/>
          </p:cNvSpPr>
          <p:nvPr/>
        </p:nvSpPr>
        <p:spPr bwMode="hidden">
          <a:xfrm>
            <a:off x="2828925" y="4087813"/>
            <a:ext cx="5467350" cy="774700"/>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8" name="Freeform 26"/>
          <p:cNvSpPr>
            <a:spLocks/>
          </p:cNvSpPr>
          <p:nvPr/>
        </p:nvSpPr>
        <p:spPr bwMode="hidden">
          <a:xfrm>
            <a:off x="5610225" y="4073525"/>
            <a:ext cx="3306763" cy="652463"/>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useBgFill="1">
        <p:nvSpPr>
          <p:cNvPr id="9" name="Freeform 10"/>
          <p:cNvSpPr>
            <a:spLocks/>
          </p:cNvSpPr>
          <p:nvPr/>
        </p:nvSpPr>
        <p:spPr bwMode="hidden">
          <a:xfrm>
            <a:off x="211138" y="4059238"/>
            <a:ext cx="8723312" cy="1328737"/>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10" name="Date Placeholder 3"/>
          <p:cNvSpPr>
            <a:spLocks noGrp="1"/>
          </p:cNvSpPr>
          <p:nvPr>
            <p:ph type="dt" sz="half" idx="10"/>
          </p:nvPr>
        </p:nvSpPr>
        <p:spPr/>
        <p:txBody>
          <a:bodyPr/>
          <a:lstStyle>
            <a:lvl1pPr>
              <a:defRPr/>
            </a:lvl1pPr>
          </a:lstStyle>
          <a:p>
            <a:pPr>
              <a:defRPr/>
            </a:pPr>
            <a:endParaRPr lang="ru-RU"/>
          </a:p>
        </p:txBody>
      </p:sp>
      <p:sp>
        <p:nvSpPr>
          <p:cNvPr id="11" name="Footer Placeholder 4"/>
          <p:cNvSpPr>
            <a:spLocks noGrp="1"/>
          </p:cNvSpPr>
          <p:nvPr>
            <p:ph type="ftr" sz="quarter" idx="11"/>
          </p:nvPr>
        </p:nvSpPr>
        <p:spPr/>
        <p:txBody>
          <a:bodyPr/>
          <a:lstStyle>
            <a:lvl1pPr>
              <a:defRPr/>
            </a:lvl1pPr>
          </a:lstStyle>
          <a:p>
            <a:pPr>
              <a:defRPr/>
            </a:pPr>
            <a:endParaRPr lang="ru-RU"/>
          </a:p>
        </p:txBody>
      </p:sp>
      <p:sp>
        <p:nvSpPr>
          <p:cNvPr id="12" name="Slide Number Placeholder 5"/>
          <p:cNvSpPr>
            <a:spLocks noGrp="1"/>
          </p:cNvSpPr>
          <p:nvPr>
            <p:ph type="sldNum" sz="quarter" idx="12"/>
          </p:nvPr>
        </p:nvSpPr>
        <p:spPr/>
        <p:txBody>
          <a:bodyPr/>
          <a:lstStyle>
            <a:lvl1pPr>
              <a:defRPr/>
            </a:lvl1pPr>
          </a:lstStyle>
          <a:p>
            <a:pPr>
              <a:defRPr/>
            </a:pPr>
            <a:fld id="{7AB3799D-2A0A-433B-9397-4AF16D7715E0}" type="slidenum">
              <a:rPr lang="ru-RU"/>
              <a:pPr>
                <a:defRPr/>
              </a:pPr>
              <a:t>‹#›</a:t>
            </a:fld>
            <a:endParaRPr lang="ru-RU"/>
          </a:p>
        </p:txBody>
      </p:sp>
    </p:spTree>
    <p:extLst>
      <p:ext uri="{BB962C8B-B14F-4D97-AF65-F5344CB8AC3E}">
        <p14:creationId xmlns:p14="http://schemas.microsoft.com/office/powerpoint/2010/main" val="813352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Date Placeholder 3"/>
          <p:cNvSpPr>
            <a:spLocks noGrp="1"/>
          </p:cNvSpPr>
          <p:nvPr>
            <p:ph type="dt" sz="half" idx="15"/>
          </p:nvPr>
        </p:nvSpPr>
        <p:spPr/>
        <p:txBody>
          <a:bodyPr/>
          <a:lstStyle>
            <a:lvl1pPr>
              <a:defRPr/>
            </a:lvl1pPr>
          </a:lstStyle>
          <a:p>
            <a:pPr>
              <a:defRPr/>
            </a:pPr>
            <a:endParaRPr lang="ru-RU"/>
          </a:p>
        </p:txBody>
      </p:sp>
      <p:sp>
        <p:nvSpPr>
          <p:cNvPr id="6" name="Footer Placeholder 4"/>
          <p:cNvSpPr>
            <a:spLocks noGrp="1"/>
          </p:cNvSpPr>
          <p:nvPr>
            <p:ph type="ftr" sz="quarter" idx="16"/>
          </p:nvPr>
        </p:nvSpPr>
        <p:spPr/>
        <p:txBody>
          <a:bodyPr/>
          <a:lstStyle>
            <a:lvl1pPr>
              <a:defRPr/>
            </a:lvl1pPr>
          </a:lstStyle>
          <a:p>
            <a:pPr>
              <a:defRPr/>
            </a:pPr>
            <a:endParaRPr lang="ru-RU"/>
          </a:p>
        </p:txBody>
      </p:sp>
      <p:sp>
        <p:nvSpPr>
          <p:cNvPr id="7" name="Slide Number Placeholder 5"/>
          <p:cNvSpPr>
            <a:spLocks noGrp="1"/>
          </p:cNvSpPr>
          <p:nvPr>
            <p:ph type="sldNum" sz="quarter" idx="17"/>
          </p:nvPr>
        </p:nvSpPr>
        <p:spPr/>
        <p:txBody>
          <a:bodyPr/>
          <a:lstStyle>
            <a:lvl1pPr>
              <a:defRPr/>
            </a:lvl1pPr>
          </a:lstStyle>
          <a:p>
            <a:pPr>
              <a:defRPr/>
            </a:pPr>
            <a:fld id="{25445C71-2FD3-4539-9635-A16CA26F617E}" type="slidenum">
              <a:rPr lang="ru-RU"/>
              <a:pPr>
                <a:defRPr/>
              </a:pPr>
              <a:t>‹#›</a:t>
            </a:fld>
            <a:endParaRPr lang="ru-RU"/>
          </a:p>
        </p:txBody>
      </p:sp>
    </p:spTree>
    <p:extLst>
      <p:ext uri="{BB962C8B-B14F-4D97-AF65-F5344CB8AC3E}">
        <p14:creationId xmlns:p14="http://schemas.microsoft.com/office/powerpoint/2010/main" val="283299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3"/>
          <p:cNvSpPr>
            <a:spLocks noGrp="1"/>
          </p:cNvSpPr>
          <p:nvPr>
            <p:ph type="dt" sz="half" idx="10"/>
          </p:nvPr>
        </p:nvSpPr>
        <p:spPr/>
        <p:txBody>
          <a:bodyPr/>
          <a:lstStyle>
            <a:lvl1pPr>
              <a:defRPr/>
            </a:lvl1pPr>
          </a:lstStyle>
          <a:p>
            <a:pPr>
              <a:defRPr/>
            </a:pPr>
            <a:endParaRPr lang="ru-RU"/>
          </a:p>
        </p:txBody>
      </p:sp>
      <p:sp>
        <p:nvSpPr>
          <p:cNvPr id="8" name="Footer Placeholder 4"/>
          <p:cNvSpPr>
            <a:spLocks noGrp="1"/>
          </p:cNvSpPr>
          <p:nvPr>
            <p:ph type="ftr" sz="quarter" idx="11"/>
          </p:nvPr>
        </p:nvSpPr>
        <p:spPr/>
        <p:txBody>
          <a:bodyPr/>
          <a:lstStyle>
            <a:lvl1pPr>
              <a:defRPr/>
            </a:lvl1pPr>
          </a:lstStyle>
          <a:p>
            <a:pPr>
              <a:defRPr/>
            </a:pPr>
            <a:endParaRPr lang="ru-RU"/>
          </a:p>
        </p:txBody>
      </p:sp>
      <p:sp>
        <p:nvSpPr>
          <p:cNvPr id="9" name="Slide Number Placeholder 5"/>
          <p:cNvSpPr>
            <a:spLocks noGrp="1"/>
          </p:cNvSpPr>
          <p:nvPr>
            <p:ph type="sldNum" sz="quarter" idx="12"/>
          </p:nvPr>
        </p:nvSpPr>
        <p:spPr/>
        <p:txBody>
          <a:bodyPr/>
          <a:lstStyle>
            <a:lvl1pPr>
              <a:defRPr/>
            </a:lvl1pPr>
          </a:lstStyle>
          <a:p>
            <a:pPr>
              <a:defRPr/>
            </a:pPr>
            <a:fld id="{046081A3-D644-42A9-82DC-03656DADAD28}" type="slidenum">
              <a:rPr lang="ru-RU"/>
              <a:pPr>
                <a:defRPr/>
              </a:pPr>
              <a:t>‹#›</a:t>
            </a:fld>
            <a:endParaRPr lang="ru-RU"/>
          </a:p>
        </p:txBody>
      </p:sp>
    </p:spTree>
    <p:extLst>
      <p:ext uri="{BB962C8B-B14F-4D97-AF65-F5344CB8AC3E}">
        <p14:creationId xmlns:p14="http://schemas.microsoft.com/office/powerpoint/2010/main" val="3098138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3"/>
          <p:cNvSpPr>
            <a:spLocks noGrp="1"/>
          </p:cNvSpPr>
          <p:nvPr>
            <p:ph type="dt" sz="half" idx="10"/>
          </p:nvPr>
        </p:nvSpPr>
        <p:spPr/>
        <p:txBody>
          <a:bodyPr/>
          <a:lstStyle>
            <a:lvl1pPr>
              <a:defRPr/>
            </a:lvl1pPr>
          </a:lstStyle>
          <a:p>
            <a:pPr>
              <a:defRPr/>
            </a:pPr>
            <a:endParaRPr lang="ru-RU"/>
          </a:p>
        </p:txBody>
      </p:sp>
      <p:sp>
        <p:nvSpPr>
          <p:cNvPr id="4" name="Footer Placeholder 4"/>
          <p:cNvSpPr>
            <a:spLocks noGrp="1"/>
          </p:cNvSpPr>
          <p:nvPr>
            <p:ph type="ftr" sz="quarter" idx="11"/>
          </p:nvPr>
        </p:nvSpPr>
        <p:spPr/>
        <p:txBody>
          <a:bodyPr/>
          <a:lstStyle>
            <a:lvl1pPr>
              <a:defRPr/>
            </a:lvl1pPr>
          </a:lstStyle>
          <a:p>
            <a:pPr>
              <a:defRPr/>
            </a:pPr>
            <a:endParaRPr lang="ru-RU"/>
          </a:p>
        </p:txBody>
      </p:sp>
      <p:sp>
        <p:nvSpPr>
          <p:cNvPr id="5" name="Slide Number Placeholder 5"/>
          <p:cNvSpPr>
            <a:spLocks noGrp="1"/>
          </p:cNvSpPr>
          <p:nvPr>
            <p:ph type="sldNum" sz="quarter" idx="12"/>
          </p:nvPr>
        </p:nvSpPr>
        <p:spPr/>
        <p:txBody>
          <a:bodyPr/>
          <a:lstStyle>
            <a:lvl1pPr>
              <a:defRPr/>
            </a:lvl1pPr>
          </a:lstStyle>
          <a:p>
            <a:pPr>
              <a:defRPr/>
            </a:pPr>
            <a:fld id="{0B3EB578-1201-4B09-B8BB-CBC20CCAD777}" type="slidenum">
              <a:rPr lang="ru-RU"/>
              <a:pPr>
                <a:defRPr/>
              </a:pPr>
              <a:t>‹#›</a:t>
            </a:fld>
            <a:endParaRPr lang="ru-RU"/>
          </a:p>
        </p:txBody>
      </p:sp>
    </p:spTree>
    <p:extLst>
      <p:ext uri="{BB962C8B-B14F-4D97-AF65-F5344CB8AC3E}">
        <p14:creationId xmlns:p14="http://schemas.microsoft.com/office/powerpoint/2010/main" val="843274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Rounded Rectangle 11"/>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5"/>
          <p:cNvGrpSpPr>
            <a:grpSpLocks noChangeAspect="1"/>
          </p:cNvGrpSpPr>
          <p:nvPr/>
        </p:nvGrpSpPr>
        <p:grpSpPr bwMode="auto">
          <a:xfrm>
            <a:off x="211138" y="714375"/>
            <a:ext cx="8723312" cy="1330325"/>
            <a:chOff x="-3905251" y="4294188"/>
            <a:chExt cx="13027839" cy="1892300"/>
          </a:xfrm>
        </p:grpSpPr>
        <p:sp>
          <p:nvSpPr>
            <p:cNvPr id="4" name="Freeform 14"/>
            <p:cNvSpPr>
              <a:spLocks/>
            </p:cNvSpPr>
            <p:nvPr/>
          </p:nvSpPr>
          <p:spPr bwMode="hidden">
            <a:xfrm>
              <a:off x="4810006" y="4499677"/>
              <a:ext cx="4295986" cy="1016152"/>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5" name="Freeform 18"/>
            <p:cNvSpPr>
              <a:spLocks/>
            </p:cNvSpPr>
            <p:nvPr/>
          </p:nvSpPr>
          <p:spPr bwMode="hidden">
            <a:xfrm>
              <a:off x="-308667" y="4319028"/>
              <a:ext cx="8279020" cy="1208091"/>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6" name="Freeform 22"/>
            <p:cNvSpPr>
              <a:spLocks/>
            </p:cNvSpPr>
            <p:nvPr/>
          </p:nvSpPr>
          <p:spPr bwMode="hidden">
            <a:xfrm>
              <a:off x="4286" y="4334834"/>
              <a:ext cx="8165219" cy="1101960"/>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7" name="Freeform 26"/>
            <p:cNvSpPr>
              <a:spLocks/>
            </p:cNvSpPr>
            <p:nvPr/>
          </p:nvSpPr>
          <p:spPr bwMode="hidden">
            <a:xfrm>
              <a:off x="4155651" y="4316769"/>
              <a:ext cx="4940859" cy="925827"/>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useBgFill="1">
          <p:nvSpPr>
            <p:cNvPr id="8" name="Freeform 10"/>
            <p:cNvSpPr>
              <a:spLocks/>
            </p:cNvSpPr>
            <p:nvPr/>
          </p:nvSpPr>
          <p:spPr bwMode="hidden">
            <a:xfrm>
              <a:off x="-3905251" y="4294188"/>
              <a:ext cx="13027839"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sp>
        <p:nvSpPr>
          <p:cNvPr id="9" name="Date Placeholder 1"/>
          <p:cNvSpPr>
            <a:spLocks noGrp="1"/>
          </p:cNvSpPr>
          <p:nvPr>
            <p:ph type="dt" sz="half" idx="10"/>
          </p:nvPr>
        </p:nvSpPr>
        <p:spPr/>
        <p:txBody>
          <a:bodyPr/>
          <a:lstStyle>
            <a:lvl1pPr>
              <a:defRPr/>
            </a:lvl1pPr>
          </a:lstStyle>
          <a:p>
            <a:pPr>
              <a:defRPr/>
            </a:pPr>
            <a:endParaRPr lang="ru-RU"/>
          </a:p>
        </p:txBody>
      </p:sp>
      <p:sp>
        <p:nvSpPr>
          <p:cNvPr id="10" name="Footer Placeholder 2"/>
          <p:cNvSpPr>
            <a:spLocks noGrp="1"/>
          </p:cNvSpPr>
          <p:nvPr>
            <p:ph type="ftr" sz="quarter" idx="11"/>
          </p:nvPr>
        </p:nvSpPr>
        <p:spPr/>
        <p:txBody>
          <a:bodyPr/>
          <a:lstStyle>
            <a:lvl1pPr>
              <a:defRPr/>
            </a:lvl1pPr>
          </a:lstStyle>
          <a:p>
            <a:pPr>
              <a:defRPr/>
            </a:pPr>
            <a:endParaRPr lang="ru-RU"/>
          </a:p>
        </p:txBody>
      </p:sp>
      <p:sp>
        <p:nvSpPr>
          <p:cNvPr id="11" name="Slide Number Placeholder 3"/>
          <p:cNvSpPr>
            <a:spLocks noGrp="1"/>
          </p:cNvSpPr>
          <p:nvPr>
            <p:ph type="sldNum" sz="quarter" idx="12"/>
          </p:nvPr>
        </p:nvSpPr>
        <p:spPr/>
        <p:txBody>
          <a:bodyPr/>
          <a:lstStyle>
            <a:lvl1pPr>
              <a:defRPr/>
            </a:lvl1pPr>
          </a:lstStyle>
          <a:p>
            <a:pPr>
              <a:defRPr/>
            </a:pPr>
            <a:fld id="{C9CBDC58-7285-4372-9D86-46A61CF370A7}" type="slidenum">
              <a:rPr lang="ru-RU"/>
              <a:pPr>
                <a:defRPr/>
              </a:pPr>
              <a:t>‹#›</a:t>
            </a:fld>
            <a:endParaRPr lang="ru-RU"/>
          </a:p>
        </p:txBody>
      </p:sp>
    </p:spTree>
    <p:extLst>
      <p:ext uri="{BB962C8B-B14F-4D97-AF65-F5344CB8AC3E}">
        <p14:creationId xmlns:p14="http://schemas.microsoft.com/office/powerpoint/2010/main" val="277695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5" name="Rounded Rectangle 14"/>
          <p:cNvSpPr/>
          <p:nvPr/>
        </p:nvSpPr>
        <p:spPr>
          <a:xfrm>
            <a:off x="228600" y="228600"/>
            <a:ext cx="8696325"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23"/>
          <p:cNvGrpSpPr>
            <a:grpSpLocks noChangeAspect="1"/>
          </p:cNvGrpSpPr>
          <p:nvPr/>
        </p:nvGrpSpPr>
        <p:grpSpPr bwMode="auto">
          <a:xfrm>
            <a:off x="211138" y="714375"/>
            <a:ext cx="8723312" cy="1331913"/>
            <a:chOff x="-3905250" y="4294188"/>
            <a:chExt cx="13011150" cy="1892300"/>
          </a:xfrm>
        </p:grpSpPr>
        <p:sp>
          <p:nvSpPr>
            <p:cNvPr id="7" name="Freeform 14"/>
            <p:cNvSpPr>
              <a:spLocks/>
            </p:cNvSpPr>
            <p:nvPr/>
          </p:nvSpPr>
          <p:spPr bwMode="hidden">
            <a:xfrm>
              <a:off x="4810681" y="4501687"/>
              <a:ext cx="4295219" cy="1014940"/>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8" name="Freeform 18"/>
            <p:cNvSpPr>
              <a:spLocks/>
            </p:cNvSpPr>
            <p:nvPr/>
          </p:nvSpPr>
          <p:spPr bwMode="hidden">
            <a:xfrm>
              <a:off x="-308538" y="4318998"/>
              <a:ext cx="8280254" cy="1208906"/>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 name="Freeform 22"/>
            <p:cNvSpPr>
              <a:spLocks/>
            </p:cNvSpPr>
            <p:nvPr/>
          </p:nvSpPr>
          <p:spPr bwMode="hidden">
            <a:xfrm>
              <a:off x="4014" y="4334786"/>
              <a:ext cx="8164231" cy="1102902"/>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0" name="Freeform 26"/>
            <p:cNvSpPr>
              <a:spLocks/>
            </p:cNvSpPr>
            <p:nvPr/>
          </p:nvSpPr>
          <p:spPr bwMode="hidden">
            <a:xfrm>
              <a:off x="4157164" y="4316742"/>
              <a:ext cx="4939265" cy="926979"/>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useBgFill="1">
          <p:nvSpPr>
            <p:cNvPr id="11" name="Freeform 28"/>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sp>
        <p:nvSpPr>
          <p:cNvPr id="4" name="Text Placeholder 3"/>
          <p:cNvSpPr>
            <a:spLocks noGrp="1"/>
          </p:cNvSpPr>
          <p:nvPr>
            <p:ph type="body" sz="half" idx="2"/>
          </p:nvPr>
        </p:nvSpPr>
        <p:spPr>
          <a:xfrm>
            <a:off x="914400" y="3581400"/>
            <a:ext cx="3352800" cy="1905001"/>
          </a:xfrm>
        </p:spPr>
        <p:txBody>
          <a:bodyPr>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2" name="Date Placeholder 4"/>
          <p:cNvSpPr>
            <a:spLocks noGrp="1"/>
          </p:cNvSpPr>
          <p:nvPr>
            <p:ph type="dt" sz="half" idx="10"/>
          </p:nvPr>
        </p:nvSpPr>
        <p:spPr/>
        <p:txBody>
          <a:bodyPr/>
          <a:lstStyle>
            <a:lvl1pPr>
              <a:defRPr/>
            </a:lvl1pPr>
          </a:lstStyle>
          <a:p>
            <a:pPr>
              <a:defRPr/>
            </a:pPr>
            <a:endParaRPr lang="ru-RU"/>
          </a:p>
        </p:txBody>
      </p:sp>
      <p:sp>
        <p:nvSpPr>
          <p:cNvPr id="13" name="Footer Placeholder 5"/>
          <p:cNvSpPr>
            <a:spLocks noGrp="1"/>
          </p:cNvSpPr>
          <p:nvPr>
            <p:ph type="ftr" sz="quarter" idx="11"/>
          </p:nvPr>
        </p:nvSpPr>
        <p:spPr/>
        <p:txBody>
          <a:bodyPr/>
          <a:lstStyle>
            <a:lvl1pPr>
              <a:defRPr/>
            </a:lvl1pPr>
          </a:lstStyle>
          <a:p>
            <a:pPr>
              <a:defRPr/>
            </a:pPr>
            <a:endParaRPr lang="ru-RU"/>
          </a:p>
        </p:txBody>
      </p:sp>
      <p:sp>
        <p:nvSpPr>
          <p:cNvPr id="14" name="Slide Number Placeholder 6"/>
          <p:cNvSpPr>
            <a:spLocks noGrp="1"/>
          </p:cNvSpPr>
          <p:nvPr>
            <p:ph type="sldNum" sz="quarter" idx="12"/>
          </p:nvPr>
        </p:nvSpPr>
        <p:spPr/>
        <p:txBody>
          <a:bodyPr/>
          <a:lstStyle>
            <a:lvl1pPr>
              <a:defRPr/>
            </a:lvl1pPr>
          </a:lstStyle>
          <a:p>
            <a:pPr>
              <a:defRPr/>
            </a:pPr>
            <a:fld id="{C8B2EADE-9CAB-4630-B0F2-22B9259FF4DE}" type="slidenum">
              <a:rPr lang="ru-RU"/>
              <a:pPr>
                <a:defRPr/>
              </a:pPr>
              <a:t>‹#›</a:t>
            </a:fld>
            <a:endParaRPr lang="ru-RU"/>
          </a:p>
        </p:txBody>
      </p:sp>
    </p:spTree>
    <p:extLst>
      <p:ext uri="{BB962C8B-B14F-4D97-AF65-F5344CB8AC3E}">
        <p14:creationId xmlns:p14="http://schemas.microsoft.com/office/powerpoint/2010/main" val="3918141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5" name="Rounded Rectangle 14"/>
          <p:cNvSpPr/>
          <p:nvPr/>
        </p:nvSpPr>
        <p:spPr>
          <a:xfrm>
            <a:off x="228600" y="228600"/>
            <a:ext cx="8696325" cy="6035675"/>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8"/>
          <p:cNvGrpSpPr>
            <a:grpSpLocks noChangeAspect="1"/>
          </p:cNvGrpSpPr>
          <p:nvPr/>
        </p:nvGrpSpPr>
        <p:grpSpPr bwMode="auto">
          <a:xfrm>
            <a:off x="211138" y="5354638"/>
            <a:ext cx="8723312" cy="1330325"/>
            <a:chOff x="-3905250" y="4294188"/>
            <a:chExt cx="13011150" cy="1892300"/>
          </a:xfrm>
        </p:grpSpPr>
        <p:sp>
          <p:nvSpPr>
            <p:cNvPr id="7" name="Freeform 14"/>
            <p:cNvSpPr>
              <a:spLocks/>
            </p:cNvSpPr>
            <p:nvPr/>
          </p:nvSpPr>
          <p:spPr bwMode="hidden">
            <a:xfrm>
              <a:off x="4810681" y="4499676"/>
              <a:ext cx="4295219" cy="1016152"/>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8" name="Freeform 18"/>
            <p:cNvSpPr>
              <a:spLocks/>
            </p:cNvSpPr>
            <p:nvPr/>
          </p:nvSpPr>
          <p:spPr bwMode="hidden">
            <a:xfrm>
              <a:off x="-308538" y="4319027"/>
              <a:ext cx="8280254" cy="1208092"/>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 name="Freeform 22"/>
            <p:cNvSpPr>
              <a:spLocks/>
            </p:cNvSpPr>
            <p:nvPr/>
          </p:nvSpPr>
          <p:spPr bwMode="hidden">
            <a:xfrm>
              <a:off x="4014" y="4334834"/>
              <a:ext cx="8164231" cy="1101960"/>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0" name="Freeform 26"/>
            <p:cNvSpPr>
              <a:spLocks/>
            </p:cNvSpPr>
            <p:nvPr/>
          </p:nvSpPr>
          <p:spPr bwMode="hidden">
            <a:xfrm>
              <a:off x="4157164" y="4316769"/>
              <a:ext cx="4939265" cy="925827"/>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useBgFill="1">
          <p:nvSpPr>
            <p:cNvPr id="11" name="Freeform 10"/>
            <p:cNvSpPr>
              <a:spLocks/>
            </p:cNvSpPr>
            <p:nvPr/>
          </p:nvSpPr>
          <p:spPr bwMode="hidden">
            <a:xfrm>
              <a:off x="-3905250" y="4294188"/>
              <a:ext cx="13011150"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ru-RU" smtClean="0"/>
              <a:t>Образец заголовка</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rtlCol="0">
            <a:normAutofit/>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smtClean="0"/>
              <a:t>Вставка рисунка</a:t>
            </a:r>
            <a:endParaRPr lang="en-US" noProof="0" dirty="0"/>
          </a:p>
        </p:txBody>
      </p:sp>
      <p:sp>
        <p:nvSpPr>
          <p:cNvPr id="12" name="Date Placeholder 4"/>
          <p:cNvSpPr>
            <a:spLocks noGrp="1"/>
          </p:cNvSpPr>
          <p:nvPr>
            <p:ph type="dt" sz="half" idx="10"/>
          </p:nvPr>
        </p:nvSpPr>
        <p:spPr/>
        <p:txBody>
          <a:bodyPr/>
          <a:lstStyle>
            <a:lvl1pPr>
              <a:defRPr/>
            </a:lvl1pPr>
          </a:lstStyle>
          <a:p>
            <a:pPr>
              <a:defRPr/>
            </a:pPr>
            <a:endParaRPr lang="ru-RU"/>
          </a:p>
        </p:txBody>
      </p:sp>
      <p:sp>
        <p:nvSpPr>
          <p:cNvPr id="13" name="Footer Placeholder 5"/>
          <p:cNvSpPr>
            <a:spLocks noGrp="1"/>
          </p:cNvSpPr>
          <p:nvPr>
            <p:ph type="ftr" sz="quarter" idx="11"/>
          </p:nvPr>
        </p:nvSpPr>
        <p:spPr/>
        <p:txBody>
          <a:bodyPr/>
          <a:lstStyle>
            <a:lvl1pPr>
              <a:defRPr/>
            </a:lvl1pPr>
          </a:lstStyle>
          <a:p>
            <a:pPr>
              <a:defRPr/>
            </a:pPr>
            <a:endParaRPr lang="ru-RU"/>
          </a:p>
        </p:txBody>
      </p:sp>
      <p:sp>
        <p:nvSpPr>
          <p:cNvPr id="14" name="Slide Number Placeholder 6"/>
          <p:cNvSpPr>
            <a:spLocks noGrp="1"/>
          </p:cNvSpPr>
          <p:nvPr>
            <p:ph type="sldNum" sz="quarter" idx="12"/>
          </p:nvPr>
        </p:nvSpPr>
        <p:spPr/>
        <p:txBody>
          <a:bodyPr/>
          <a:lstStyle>
            <a:lvl1pPr>
              <a:defRPr/>
            </a:lvl1pPr>
          </a:lstStyle>
          <a:p>
            <a:pPr>
              <a:defRPr/>
            </a:pPr>
            <a:fld id="{4E1D2D71-FCDF-4CA1-8B12-6641F92BDC52}" type="slidenum">
              <a:rPr lang="ru-RU"/>
              <a:pPr>
                <a:defRPr/>
              </a:pPr>
              <a:t>‹#›</a:t>
            </a:fld>
            <a:endParaRPr lang="ru-RU"/>
          </a:p>
        </p:txBody>
      </p:sp>
    </p:spTree>
    <p:extLst>
      <p:ext uri="{BB962C8B-B14F-4D97-AF65-F5344CB8AC3E}">
        <p14:creationId xmlns:p14="http://schemas.microsoft.com/office/powerpoint/2010/main" val="2992669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ounded Rectangle 13"/>
          <p:cNvSpPr/>
          <p:nvPr/>
        </p:nvSpPr>
        <p:spPr>
          <a:xfrm>
            <a:off x="228600" y="228600"/>
            <a:ext cx="8696325" cy="2468563"/>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027" name="Group 15"/>
          <p:cNvGrpSpPr>
            <a:grpSpLocks noChangeAspect="1"/>
          </p:cNvGrpSpPr>
          <p:nvPr/>
        </p:nvGrpSpPr>
        <p:grpSpPr bwMode="auto">
          <a:xfrm>
            <a:off x="211138" y="1679575"/>
            <a:ext cx="8723312" cy="1330325"/>
            <a:chOff x="-3905251" y="4294188"/>
            <a:chExt cx="13027839" cy="1892300"/>
          </a:xfrm>
        </p:grpSpPr>
        <p:sp>
          <p:nvSpPr>
            <p:cNvPr id="1033" name="Freeform 14"/>
            <p:cNvSpPr>
              <a:spLocks/>
            </p:cNvSpPr>
            <p:nvPr/>
          </p:nvSpPr>
          <p:spPr bwMode="hidden">
            <a:xfrm>
              <a:off x="4810006" y="4499677"/>
              <a:ext cx="4295986" cy="1016152"/>
            </a:xfrm>
            <a:custGeom>
              <a:avLst/>
              <a:gdLst>
                <a:gd name="T0" fmla="*/ 2147483647 w 2706"/>
                <a:gd name="T1" fmla="*/ 0 h 640"/>
                <a:gd name="T2" fmla="*/ 2147483647 w 2706"/>
                <a:gd name="T3" fmla="*/ 0 h 640"/>
                <a:gd name="T4" fmla="*/ 2147483647 w 2706"/>
                <a:gd name="T5" fmla="*/ 2147483647 h 640"/>
                <a:gd name="T6" fmla="*/ 2147483647 w 2706"/>
                <a:gd name="T7" fmla="*/ 2147483647 h 640"/>
                <a:gd name="T8" fmla="*/ 2147483647 w 2706"/>
                <a:gd name="T9" fmla="*/ 2147483647 h 640"/>
                <a:gd name="T10" fmla="*/ 2147483647 w 2706"/>
                <a:gd name="T11" fmla="*/ 2147483647 h 640"/>
                <a:gd name="T12" fmla="*/ 2147483647 w 2706"/>
                <a:gd name="T13" fmla="*/ 2147483647 h 640"/>
                <a:gd name="T14" fmla="*/ 2147483647 w 2706"/>
                <a:gd name="T15" fmla="*/ 2147483647 h 640"/>
                <a:gd name="T16" fmla="*/ 2147483647 w 2706"/>
                <a:gd name="T17" fmla="*/ 2147483647 h 640"/>
                <a:gd name="T18" fmla="*/ 2147483647 w 2706"/>
                <a:gd name="T19" fmla="*/ 2147483647 h 640"/>
                <a:gd name="T20" fmla="*/ 2147483647 w 2706"/>
                <a:gd name="T21" fmla="*/ 2147483647 h 640"/>
                <a:gd name="T22" fmla="*/ 2147483647 w 2706"/>
                <a:gd name="T23" fmla="*/ 2147483647 h 640"/>
                <a:gd name="T24" fmla="*/ 2147483647 w 2706"/>
                <a:gd name="T25" fmla="*/ 2147483647 h 640"/>
                <a:gd name="T26" fmla="*/ 2147483647 w 2706"/>
                <a:gd name="T27" fmla="*/ 2147483647 h 640"/>
                <a:gd name="T28" fmla="*/ 2147483647 w 2706"/>
                <a:gd name="T29" fmla="*/ 2147483647 h 640"/>
                <a:gd name="T30" fmla="*/ 2147483647 w 2706"/>
                <a:gd name="T31" fmla="*/ 2147483647 h 640"/>
                <a:gd name="T32" fmla="*/ 2147483647 w 2706"/>
                <a:gd name="T33" fmla="*/ 2147483647 h 640"/>
                <a:gd name="T34" fmla="*/ 2147483647 w 2706"/>
                <a:gd name="T35" fmla="*/ 2147483647 h 640"/>
                <a:gd name="T36" fmla="*/ 0 w 2706"/>
                <a:gd name="T37" fmla="*/ 2147483647 h 640"/>
                <a:gd name="T38" fmla="*/ 0 w 2706"/>
                <a:gd name="T39" fmla="*/ 2147483647 h 640"/>
                <a:gd name="T40" fmla="*/ 2147483647 w 2706"/>
                <a:gd name="T41" fmla="*/ 2147483647 h 640"/>
                <a:gd name="T42" fmla="*/ 2147483647 w 2706"/>
                <a:gd name="T43" fmla="*/ 2147483647 h 640"/>
                <a:gd name="T44" fmla="*/ 2147483647 w 2706"/>
                <a:gd name="T45" fmla="*/ 2147483647 h 640"/>
                <a:gd name="T46" fmla="*/ 2147483647 w 2706"/>
                <a:gd name="T47" fmla="*/ 2147483647 h 640"/>
                <a:gd name="T48" fmla="*/ 2147483647 w 2706"/>
                <a:gd name="T49" fmla="*/ 2147483647 h 640"/>
                <a:gd name="T50" fmla="*/ 2147483647 w 2706"/>
                <a:gd name="T51" fmla="*/ 2147483647 h 640"/>
                <a:gd name="T52" fmla="*/ 2147483647 w 2706"/>
                <a:gd name="T53" fmla="*/ 2147483647 h 640"/>
                <a:gd name="T54" fmla="*/ 2147483647 w 2706"/>
                <a:gd name="T55" fmla="*/ 2147483647 h 640"/>
                <a:gd name="T56" fmla="*/ 2147483647 w 2706"/>
                <a:gd name="T57" fmla="*/ 2147483647 h 640"/>
                <a:gd name="T58" fmla="*/ 2147483647 w 2706"/>
                <a:gd name="T59" fmla="*/ 2147483647 h 640"/>
                <a:gd name="T60" fmla="*/ 2147483647 w 2706"/>
                <a:gd name="T61" fmla="*/ 2147483647 h 640"/>
                <a:gd name="T62" fmla="*/ 2147483647 w 2706"/>
                <a:gd name="T63" fmla="*/ 2147483647 h 640"/>
                <a:gd name="T64" fmla="*/ 2147483647 w 2706"/>
                <a:gd name="T65" fmla="*/ 2147483647 h 640"/>
                <a:gd name="T66" fmla="*/ 2147483647 w 2706"/>
                <a:gd name="T67" fmla="*/ 2147483647 h 640"/>
                <a:gd name="T68" fmla="*/ 2147483647 w 2706"/>
                <a:gd name="T69" fmla="*/ 2147483647 h 640"/>
                <a:gd name="T70" fmla="*/ 2147483647 w 2706"/>
                <a:gd name="T71" fmla="*/ 2147483647 h 640"/>
                <a:gd name="T72" fmla="*/ 2147483647 w 2706"/>
                <a:gd name="T73" fmla="*/ 2147483647 h 640"/>
                <a:gd name="T74" fmla="*/ 2147483647 w 2706"/>
                <a:gd name="T75" fmla="*/ 2147483647 h 640"/>
                <a:gd name="T76" fmla="*/ 2147483647 w 2706"/>
                <a:gd name="T77" fmla="*/ 2147483647 h 640"/>
                <a:gd name="T78" fmla="*/ 2147483647 w 2706"/>
                <a:gd name="T79" fmla="*/ 2147483647 h 640"/>
                <a:gd name="T80" fmla="*/ 2147483647 w 2706"/>
                <a:gd name="T81" fmla="*/ 2147483647 h 640"/>
                <a:gd name="T82" fmla="*/ 2147483647 w 2706"/>
                <a:gd name="T83" fmla="*/ 2147483647 h 640"/>
                <a:gd name="T84" fmla="*/ 2147483647 w 2706"/>
                <a:gd name="T85" fmla="*/ 2147483647 h 640"/>
                <a:gd name="T86" fmla="*/ 2147483647 w 2706"/>
                <a:gd name="T87" fmla="*/ 2147483647 h 640"/>
                <a:gd name="T88" fmla="*/ 2147483647 w 2706"/>
                <a:gd name="T89" fmla="*/ 2147483647 h 640"/>
                <a:gd name="T90" fmla="*/ 2147483647 w 2706"/>
                <a:gd name="T91" fmla="*/ 2147483647 h 640"/>
                <a:gd name="T92" fmla="*/ 2147483647 w 2706"/>
                <a:gd name="T93" fmla="*/ 2147483647 h 640"/>
                <a:gd name="T94" fmla="*/ 2147483647 w 2706"/>
                <a:gd name="T95" fmla="*/ 2147483647 h 640"/>
                <a:gd name="T96" fmla="*/ 2147483647 w 2706"/>
                <a:gd name="T97" fmla="*/ 2147483647 h 640"/>
                <a:gd name="T98" fmla="*/ 2147483647 w 2706"/>
                <a:gd name="T99" fmla="*/ 2147483647 h 640"/>
                <a:gd name="T100" fmla="*/ 2147483647 w 2706"/>
                <a:gd name="T101" fmla="*/ 2147483647 h 640"/>
                <a:gd name="T102" fmla="*/ 2147483647 w 2706"/>
                <a:gd name="T103" fmla="*/ 2147483647 h 640"/>
                <a:gd name="T104" fmla="*/ 2147483647 w 2706"/>
                <a:gd name="T105" fmla="*/ 2147483647 h 640"/>
                <a:gd name="T106" fmla="*/ 2147483647 w 2706"/>
                <a:gd name="T107" fmla="*/ 0 h 640"/>
                <a:gd name="T108" fmla="*/ 2147483647 w 2706"/>
                <a:gd name="T109" fmla="*/ 0 h 640"/>
                <a:gd name="T110" fmla="*/ 2147483647 w 2706"/>
                <a:gd name="T111" fmla="*/ 0 h 640"/>
                <a:gd name="T112" fmla="*/ 2147483647 w 2706"/>
                <a:gd name="T113" fmla="*/ 0 h 64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034" name="Freeform 18"/>
            <p:cNvSpPr>
              <a:spLocks/>
            </p:cNvSpPr>
            <p:nvPr/>
          </p:nvSpPr>
          <p:spPr bwMode="hidden">
            <a:xfrm>
              <a:off x="-308667" y="4319028"/>
              <a:ext cx="8279020" cy="1208091"/>
            </a:xfrm>
            <a:custGeom>
              <a:avLst/>
              <a:gdLst>
                <a:gd name="T0" fmla="*/ 2147483647 w 5216"/>
                <a:gd name="T1" fmla="*/ 2147483647 h 762"/>
                <a:gd name="T2" fmla="*/ 2147483647 w 5216"/>
                <a:gd name="T3" fmla="*/ 2147483647 h 762"/>
                <a:gd name="T4" fmla="*/ 2147483647 w 5216"/>
                <a:gd name="T5" fmla="*/ 2147483647 h 762"/>
                <a:gd name="T6" fmla="*/ 2147483647 w 5216"/>
                <a:gd name="T7" fmla="*/ 2147483647 h 762"/>
                <a:gd name="T8" fmla="*/ 2147483647 w 5216"/>
                <a:gd name="T9" fmla="*/ 2147483647 h 762"/>
                <a:gd name="T10" fmla="*/ 2147483647 w 5216"/>
                <a:gd name="T11" fmla="*/ 2147483647 h 762"/>
                <a:gd name="T12" fmla="*/ 2147483647 w 5216"/>
                <a:gd name="T13" fmla="*/ 2147483647 h 762"/>
                <a:gd name="T14" fmla="*/ 2147483647 w 5216"/>
                <a:gd name="T15" fmla="*/ 2147483647 h 762"/>
                <a:gd name="T16" fmla="*/ 2147483647 w 5216"/>
                <a:gd name="T17" fmla="*/ 2147483647 h 762"/>
                <a:gd name="T18" fmla="*/ 2147483647 w 5216"/>
                <a:gd name="T19" fmla="*/ 2147483647 h 762"/>
                <a:gd name="T20" fmla="*/ 2147483647 w 5216"/>
                <a:gd name="T21" fmla="*/ 2147483647 h 762"/>
                <a:gd name="T22" fmla="*/ 2147483647 w 5216"/>
                <a:gd name="T23" fmla="*/ 2147483647 h 762"/>
                <a:gd name="T24" fmla="*/ 2147483647 w 5216"/>
                <a:gd name="T25" fmla="*/ 2147483647 h 762"/>
                <a:gd name="T26" fmla="*/ 2147483647 w 5216"/>
                <a:gd name="T27" fmla="*/ 0 h 762"/>
                <a:gd name="T28" fmla="*/ 2147483647 w 5216"/>
                <a:gd name="T29" fmla="*/ 2147483647 h 762"/>
                <a:gd name="T30" fmla="*/ 2147483647 w 5216"/>
                <a:gd name="T31" fmla="*/ 2147483647 h 762"/>
                <a:gd name="T32" fmla="*/ 0 w 5216"/>
                <a:gd name="T33" fmla="*/ 2147483647 h 762"/>
                <a:gd name="T34" fmla="*/ 2147483647 w 5216"/>
                <a:gd name="T35" fmla="*/ 2147483647 h 762"/>
                <a:gd name="T36" fmla="*/ 2147483647 w 5216"/>
                <a:gd name="T37" fmla="*/ 2147483647 h 762"/>
                <a:gd name="T38" fmla="*/ 2147483647 w 5216"/>
                <a:gd name="T39" fmla="*/ 2147483647 h 762"/>
                <a:gd name="T40" fmla="*/ 2147483647 w 5216"/>
                <a:gd name="T41" fmla="*/ 2147483647 h 762"/>
                <a:gd name="T42" fmla="*/ 2147483647 w 5216"/>
                <a:gd name="T43" fmla="*/ 2147483647 h 762"/>
                <a:gd name="T44" fmla="*/ 2147483647 w 5216"/>
                <a:gd name="T45" fmla="*/ 2147483647 h 762"/>
                <a:gd name="T46" fmla="*/ 2147483647 w 5216"/>
                <a:gd name="T47" fmla="*/ 2147483647 h 762"/>
                <a:gd name="T48" fmla="*/ 2147483647 w 5216"/>
                <a:gd name="T49" fmla="*/ 2147483647 h 762"/>
                <a:gd name="T50" fmla="*/ 2147483647 w 5216"/>
                <a:gd name="T51" fmla="*/ 2147483647 h 762"/>
                <a:gd name="T52" fmla="*/ 2147483647 w 5216"/>
                <a:gd name="T53" fmla="*/ 2147483647 h 762"/>
                <a:gd name="T54" fmla="*/ 2147483647 w 5216"/>
                <a:gd name="T55" fmla="*/ 2147483647 h 762"/>
                <a:gd name="T56" fmla="*/ 2147483647 w 5216"/>
                <a:gd name="T57" fmla="*/ 2147483647 h 762"/>
                <a:gd name="T58" fmla="*/ 2147483647 w 5216"/>
                <a:gd name="T59" fmla="*/ 2147483647 h 762"/>
                <a:gd name="T60" fmla="*/ 2147483647 w 5216"/>
                <a:gd name="T61" fmla="*/ 2147483647 h 762"/>
                <a:gd name="T62" fmla="*/ 2147483647 w 5216"/>
                <a:gd name="T63" fmla="*/ 2147483647 h 762"/>
                <a:gd name="T64" fmla="*/ 2147483647 w 5216"/>
                <a:gd name="T65" fmla="*/ 2147483647 h 762"/>
                <a:gd name="T66" fmla="*/ 2147483647 w 5216"/>
                <a:gd name="T67" fmla="*/ 2147483647 h 762"/>
                <a:gd name="T68" fmla="*/ 2147483647 w 5216"/>
                <a:gd name="T69" fmla="*/ 2147483647 h 762"/>
                <a:gd name="T70" fmla="*/ 2147483647 w 5216"/>
                <a:gd name="T71" fmla="*/ 2147483647 h 7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035" name="Freeform 22"/>
            <p:cNvSpPr>
              <a:spLocks/>
            </p:cNvSpPr>
            <p:nvPr/>
          </p:nvSpPr>
          <p:spPr bwMode="hidden">
            <a:xfrm>
              <a:off x="4286" y="4334834"/>
              <a:ext cx="8165219" cy="1101960"/>
            </a:xfrm>
            <a:custGeom>
              <a:avLst/>
              <a:gdLst>
                <a:gd name="T0" fmla="*/ 0 w 5144"/>
                <a:gd name="T1" fmla="*/ 2147483647 h 694"/>
                <a:gd name="T2" fmla="*/ 0 w 5144"/>
                <a:gd name="T3" fmla="*/ 2147483647 h 694"/>
                <a:gd name="T4" fmla="*/ 2147483647 w 5144"/>
                <a:gd name="T5" fmla="*/ 2147483647 h 694"/>
                <a:gd name="T6" fmla="*/ 2147483647 w 5144"/>
                <a:gd name="T7" fmla="*/ 2147483647 h 694"/>
                <a:gd name="T8" fmla="*/ 2147483647 w 5144"/>
                <a:gd name="T9" fmla="*/ 2147483647 h 694"/>
                <a:gd name="T10" fmla="*/ 2147483647 w 5144"/>
                <a:gd name="T11" fmla="*/ 2147483647 h 694"/>
                <a:gd name="T12" fmla="*/ 2147483647 w 5144"/>
                <a:gd name="T13" fmla="*/ 2147483647 h 694"/>
                <a:gd name="T14" fmla="*/ 2147483647 w 5144"/>
                <a:gd name="T15" fmla="*/ 2147483647 h 694"/>
                <a:gd name="T16" fmla="*/ 2147483647 w 5144"/>
                <a:gd name="T17" fmla="*/ 2147483647 h 694"/>
                <a:gd name="T18" fmla="*/ 2147483647 w 5144"/>
                <a:gd name="T19" fmla="*/ 2147483647 h 694"/>
                <a:gd name="T20" fmla="*/ 2147483647 w 5144"/>
                <a:gd name="T21" fmla="*/ 2147483647 h 694"/>
                <a:gd name="T22" fmla="*/ 2147483647 w 5144"/>
                <a:gd name="T23" fmla="*/ 2147483647 h 694"/>
                <a:gd name="T24" fmla="*/ 2147483647 w 5144"/>
                <a:gd name="T25" fmla="*/ 0 h 694"/>
                <a:gd name="T26" fmla="*/ 2147483647 w 5144"/>
                <a:gd name="T27" fmla="*/ 2147483647 h 694"/>
                <a:gd name="T28" fmla="*/ 2147483647 w 5144"/>
                <a:gd name="T29" fmla="*/ 2147483647 h 694"/>
                <a:gd name="T30" fmla="*/ 2147483647 w 5144"/>
                <a:gd name="T31" fmla="*/ 2147483647 h 694"/>
                <a:gd name="T32" fmla="*/ 2147483647 w 5144"/>
                <a:gd name="T33" fmla="*/ 2147483647 h 694"/>
                <a:gd name="T34" fmla="*/ 2147483647 w 5144"/>
                <a:gd name="T35" fmla="*/ 2147483647 h 694"/>
                <a:gd name="T36" fmla="*/ 2147483647 w 5144"/>
                <a:gd name="T37" fmla="*/ 2147483647 h 694"/>
                <a:gd name="T38" fmla="*/ 2147483647 w 5144"/>
                <a:gd name="T39" fmla="*/ 2147483647 h 694"/>
                <a:gd name="T40" fmla="*/ 2147483647 w 5144"/>
                <a:gd name="T41" fmla="*/ 2147483647 h 694"/>
                <a:gd name="T42" fmla="*/ 2147483647 w 5144"/>
                <a:gd name="T43" fmla="*/ 2147483647 h 694"/>
                <a:gd name="T44" fmla="*/ 2147483647 w 5144"/>
                <a:gd name="T45" fmla="*/ 2147483647 h 694"/>
                <a:gd name="T46" fmla="*/ 2147483647 w 5144"/>
                <a:gd name="T47" fmla="*/ 2147483647 h 694"/>
                <a:gd name="T48" fmla="*/ 2147483647 w 5144"/>
                <a:gd name="T49" fmla="*/ 2147483647 h 694"/>
                <a:gd name="T50" fmla="*/ 2147483647 w 5144"/>
                <a:gd name="T51" fmla="*/ 2147483647 h 694"/>
                <a:gd name="T52" fmla="*/ 2147483647 w 5144"/>
                <a:gd name="T53" fmla="*/ 2147483647 h 694"/>
                <a:gd name="T54" fmla="*/ 2147483647 w 5144"/>
                <a:gd name="T55" fmla="*/ 2147483647 h 694"/>
                <a:gd name="T56" fmla="*/ 2147483647 w 5144"/>
                <a:gd name="T57" fmla="*/ 2147483647 h 694"/>
                <a:gd name="T58" fmla="*/ 2147483647 w 5144"/>
                <a:gd name="T59" fmla="*/ 2147483647 h 694"/>
                <a:gd name="T60" fmla="*/ 2147483647 w 5144"/>
                <a:gd name="T61" fmla="*/ 2147483647 h 6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1036" name="Freeform 26"/>
            <p:cNvSpPr>
              <a:spLocks/>
            </p:cNvSpPr>
            <p:nvPr/>
          </p:nvSpPr>
          <p:spPr bwMode="hidden">
            <a:xfrm>
              <a:off x="4155651" y="4316769"/>
              <a:ext cx="4940859" cy="925827"/>
            </a:xfrm>
            <a:custGeom>
              <a:avLst/>
              <a:gdLst>
                <a:gd name="T0" fmla="*/ 0 w 3112"/>
                <a:gd name="T1" fmla="*/ 2147483647 h 584"/>
                <a:gd name="T2" fmla="*/ 0 w 3112"/>
                <a:gd name="T3" fmla="*/ 2147483647 h 584"/>
                <a:gd name="T4" fmla="*/ 2147483647 w 3112"/>
                <a:gd name="T5" fmla="*/ 2147483647 h 584"/>
                <a:gd name="T6" fmla="*/ 2147483647 w 3112"/>
                <a:gd name="T7" fmla="*/ 2147483647 h 584"/>
                <a:gd name="T8" fmla="*/ 2147483647 w 3112"/>
                <a:gd name="T9" fmla="*/ 2147483647 h 584"/>
                <a:gd name="T10" fmla="*/ 2147483647 w 3112"/>
                <a:gd name="T11" fmla="*/ 2147483647 h 584"/>
                <a:gd name="T12" fmla="*/ 2147483647 w 3112"/>
                <a:gd name="T13" fmla="*/ 2147483647 h 584"/>
                <a:gd name="T14" fmla="*/ 2147483647 w 3112"/>
                <a:gd name="T15" fmla="*/ 2147483647 h 584"/>
                <a:gd name="T16" fmla="*/ 2147483647 w 3112"/>
                <a:gd name="T17" fmla="*/ 2147483647 h 584"/>
                <a:gd name="T18" fmla="*/ 2147483647 w 3112"/>
                <a:gd name="T19" fmla="*/ 2147483647 h 584"/>
                <a:gd name="T20" fmla="*/ 2147483647 w 3112"/>
                <a:gd name="T21" fmla="*/ 2147483647 h 584"/>
                <a:gd name="T22" fmla="*/ 2147483647 w 3112"/>
                <a:gd name="T23" fmla="*/ 2147483647 h 584"/>
                <a:gd name="T24" fmla="*/ 2147483647 w 3112"/>
                <a:gd name="T25" fmla="*/ 2147483647 h 584"/>
                <a:gd name="T26" fmla="*/ 2147483647 w 3112"/>
                <a:gd name="T27" fmla="*/ 2147483647 h 584"/>
                <a:gd name="T28" fmla="*/ 2147483647 w 3112"/>
                <a:gd name="T29" fmla="*/ 2147483647 h 584"/>
                <a:gd name="T30" fmla="*/ 2147483647 w 3112"/>
                <a:gd name="T31" fmla="*/ 2147483647 h 584"/>
                <a:gd name="T32" fmla="*/ 2147483647 w 3112"/>
                <a:gd name="T33" fmla="*/ 2147483647 h 584"/>
                <a:gd name="T34" fmla="*/ 2147483647 w 3112"/>
                <a:gd name="T35" fmla="*/ 2147483647 h 584"/>
                <a:gd name="T36" fmla="*/ 2147483647 w 3112"/>
                <a:gd name="T37" fmla="*/ 2147483647 h 584"/>
                <a:gd name="T38" fmla="*/ 2147483647 w 3112"/>
                <a:gd name="T39" fmla="*/ 0 h 58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useBgFill="1">
          <p:nvSpPr>
            <p:cNvPr id="1037" name="Freeform 10"/>
            <p:cNvSpPr>
              <a:spLocks/>
            </p:cNvSpPr>
            <p:nvPr/>
          </p:nvSpPr>
          <p:spPr bwMode="hidden">
            <a:xfrm>
              <a:off x="-3905251" y="4294188"/>
              <a:ext cx="13027839" cy="1892300"/>
            </a:xfrm>
            <a:custGeom>
              <a:avLst/>
              <a:gdLst>
                <a:gd name="T0" fmla="*/ 2147483647 w 8196"/>
                <a:gd name="T1" fmla="*/ 2147483647 h 1192"/>
                <a:gd name="T2" fmla="*/ 2147483647 w 8196"/>
                <a:gd name="T3" fmla="*/ 2147483647 h 1192"/>
                <a:gd name="T4" fmla="*/ 2147483647 w 8196"/>
                <a:gd name="T5" fmla="*/ 2147483647 h 1192"/>
                <a:gd name="T6" fmla="*/ 2147483647 w 8196"/>
                <a:gd name="T7" fmla="*/ 2147483647 h 1192"/>
                <a:gd name="T8" fmla="*/ 2147483647 w 8196"/>
                <a:gd name="T9" fmla="*/ 2147483647 h 1192"/>
                <a:gd name="T10" fmla="*/ 2147483647 w 8196"/>
                <a:gd name="T11" fmla="*/ 2147483647 h 1192"/>
                <a:gd name="T12" fmla="*/ 2147483647 w 8196"/>
                <a:gd name="T13" fmla="*/ 2147483647 h 1192"/>
                <a:gd name="T14" fmla="*/ 2147483647 w 8196"/>
                <a:gd name="T15" fmla="*/ 2147483647 h 1192"/>
                <a:gd name="T16" fmla="*/ 2147483647 w 8196"/>
                <a:gd name="T17" fmla="*/ 2147483647 h 1192"/>
                <a:gd name="T18" fmla="*/ 2147483647 w 8196"/>
                <a:gd name="T19" fmla="*/ 2147483647 h 1192"/>
                <a:gd name="T20" fmla="*/ 2147483647 w 8196"/>
                <a:gd name="T21" fmla="*/ 2147483647 h 1192"/>
                <a:gd name="T22" fmla="*/ 2147483647 w 8196"/>
                <a:gd name="T23" fmla="*/ 2147483647 h 1192"/>
                <a:gd name="T24" fmla="*/ 2147483647 w 8196"/>
                <a:gd name="T25" fmla="*/ 2147483647 h 1192"/>
                <a:gd name="T26" fmla="*/ 2147483647 w 8196"/>
                <a:gd name="T27" fmla="*/ 2147483647 h 1192"/>
                <a:gd name="T28" fmla="*/ 2147483647 w 8196"/>
                <a:gd name="T29" fmla="*/ 2147483647 h 1192"/>
                <a:gd name="T30" fmla="*/ 2147483647 w 8196"/>
                <a:gd name="T31" fmla="*/ 2147483647 h 1192"/>
                <a:gd name="T32" fmla="*/ 2147483647 w 8196"/>
                <a:gd name="T33" fmla="*/ 2147483647 h 1192"/>
                <a:gd name="T34" fmla="*/ 2147483647 w 8196"/>
                <a:gd name="T35" fmla="*/ 2147483647 h 1192"/>
                <a:gd name="T36" fmla="*/ 2147483647 w 8196"/>
                <a:gd name="T37" fmla="*/ 2147483647 h 1192"/>
                <a:gd name="T38" fmla="*/ 2147483647 w 8196"/>
                <a:gd name="T39" fmla="*/ 2147483647 h 1192"/>
                <a:gd name="T40" fmla="*/ 2147483647 w 8196"/>
                <a:gd name="T41" fmla="*/ 2147483647 h 1192"/>
                <a:gd name="T42" fmla="*/ 2147483647 w 8196"/>
                <a:gd name="T43" fmla="*/ 2147483647 h 1192"/>
                <a:gd name="T44" fmla="*/ 2147483647 w 8196"/>
                <a:gd name="T45" fmla="*/ 0 h 1192"/>
                <a:gd name="T46" fmla="*/ 2147483647 w 8196"/>
                <a:gd name="T47" fmla="*/ 2147483647 h 1192"/>
                <a:gd name="T48" fmla="*/ 2147483647 w 8196"/>
                <a:gd name="T49" fmla="*/ 2147483647 h 1192"/>
                <a:gd name="T50" fmla="*/ 2147483647 w 8196"/>
                <a:gd name="T51" fmla="*/ 2147483647 h 1192"/>
                <a:gd name="T52" fmla="*/ 2147483647 w 8196"/>
                <a:gd name="T53" fmla="*/ 2147483647 h 1192"/>
                <a:gd name="T54" fmla="*/ 2147483647 w 8196"/>
                <a:gd name="T55" fmla="*/ 2147483647 h 1192"/>
                <a:gd name="T56" fmla="*/ 2147483647 w 8196"/>
                <a:gd name="T57" fmla="*/ 2147483647 h 1192"/>
                <a:gd name="T58" fmla="*/ 2147483647 w 8196"/>
                <a:gd name="T59" fmla="*/ 2147483647 h 1192"/>
                <a:gd name="T60" fmla="*/ 2147483647 w 8196"/>
                <a:gd name="T61" fmla="*/ 2147483647 h 1192"/>
                <a:gd name="T62" fmla="*/ 0 w 8196"/>
                <a:gd name="T63" fmla="*/ 2147483647 h 1192"/>
                <a:gd name="T64" fmla="*/ 2147483647 w 8196"/>
                <a:gd name="T65" fmla="*/ 2147483647 h 1192"/>
                <a:gd name="T66" fmla="*/ 2147483647 w 8196"/>
                <a:gd name="T67" fmla="*/ 2147483647 h 1192"/>
                <a:gd name="T68" fmla="*/ 2147483647 w 8196"/>
                <a:gd name="T69" fmla="*/ 2147483647 h 1192"/>
                <a:gd name="T70" fmla="*/ 2147483647 w 8196"/>
                <a:gd name="T71" fmla="*/ 2147483647 h 11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grpSp>
      <p:sp>
        <p:nvSpPr>
          <p:cNvPr id="1028" name="Title Placeholder 1"/>
          <p:cNvSpPr>
            <a:spLocks noGrp="1"/>
          </p:cNvSpPr>
          <p:nvPr>
            <p:ph type="title"/>
          </p:nvPr>
        </p:nvSpPr>
        <p:spPr bwMode="auto">
          <a:xfrm>
            <a:off x="457200" y="338138"/>
            <a:ext cx="82296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endParaRPr lang="en-US" altLang="ru-RU" smtClean="0"/>
          </a:p>
        </p:txBody>
      </p:sp>
      <p:sp>
        <p:nvSpPr>
          <p:cNvPr id="4" name="Date Placeholder 3"/>
          <p:cNvSpPr>
            <a:spLocks noGrp="1"/>
          </p:cNvSpPr>
          <p:nvPr>
            <p:ph type="dt" sz="half" idx="2"/>
          </p:nvPr>
        </p:nvSpPr>
        <p:spPr>
          <a:xfrm>
            <a:off x="5164138" y="6249988"/>
            <a:ext cx="3786187" cy="365125"/>
          </a:xfrm>
          <a:prstGeom prst="rect">
            <a:avLst/>
          </a:prstGeom>
        </p:spPr>
        <p:txBody>
          <a:bodyPr vert="horz" lIns="91440" tIns="45720" rIns="91440" bIns="45720" rtlCol="0" anchor="ctr"/>
          <a:lstStyle>
            <a:lvl1pPr algn="r">
              <a:defRPr sz="1000">
                <a:solidFill>
                  <a:schemeClr val="tx2"/>
                </a:solidFill>
              </a:defRPr>
            </a:lvl1pPr>
          </a:lstStyle>
          <a:p>
            <a:pPr>
              <a:defRPr/>
            </a:pPr>
            <a:endParaRPr lang="ru-RU"/>
          </a:p>
        </p:txBody>
      </p:sp>
      <p:sp>
        <p:nvSpPr>
          <p:cNvPr id="5" name="Footer Placeholder 4"/>
          <p:cNvSpPr>
            <a:spLocks noGrp="1"/>
          </p:cNvSpPr>
          <p:nvPr>
            <p:ph type="ftr" sz="quarter" idx="3"/>
          </p:nvPr>
        </p:nvSpPr>
        <p:spPr>
          <a:xfrm>
            <a:off x="193675" y="6249988"/>
            <a:ext cx="3786188" cy="365125"/>
          </a:xfrm>
          <a:prstGeom prst="rect">
            <a:avLst/>
          </a:prstGeom>
        </p:spPr>
        <p:txBody>
          <a:bodyPr vert="horz" lIns="91440" tIns="45720" rIns="91440" bIns="45720" rtlCol="0" anchor="ctr"/>
          <a:lstStyle>
            <a:lvl1pPr algn="l">
              <a:defRPr sz="1000">
                <a:solidFill>
                  <a:schemeClr val="tx2"/>
                </a:solidFill>
              </a:defRPr>
            </a:lvl1pPr>
          </a:lstStyle>
          <a:p>
            <a:pPr>
              <a:defRPr/>
            </a:pPr>
            <a:endParaRPr lang="ru-RU"/>
          </a:p>
        </p:txBody>
      </p:sp>
      <p:sp>
        <p:nvSpPr>
          <p:cNvPr id="6" name="Slide Number Placeholder 5"/>
          <p:cNvSpPr>
            <a:spLocks noGrp="1"/>
          </p:cNvSpPr>
          <p:nvPr>
            <p:ph type="sldNum" sz="quarter" idx="4"/>
          </p:nvPr>
        </p:nvSpPr>
        <p:spPr>
          <a:xfrm>
            <a:off x="3990975" y="6249988"/>
            <a:ext cx="1162050" cy="365125"/>
          </a:xfrm>
          <a:prstGeom prst="rect">
            <a:avLst/>
          </a:prstGeom>
        </p:spPr>
        <p:txBody>
          <a:bodyPr vert="horz" lIns="91440" tIns="45720" rIns="91440" bIns="45720" rtlCol="0" anchor="ctr"/>
          <a:lstStyle>
            <a:lvl1pPr algn="ctr">
              <a:defRPr sz="1000">
                <a:solidFill>
                  <a:schemeClr val="tx2"/>
                </a:solidFill>
              </a:defRPr>
            </a:lvl1pPr>
          </a:lstStyle>
          <a:p>
            <a:pPr>
              <a:defRPr/>
            </a:pPr>
            <a:fld id="{9FC71915-3532-4F75-984D-F44FEA144CA5}" type="slidenum">
              <a:rPr lang="ru-RU"/>
              <a:pPr>
                <a:defRPr/>
              </a:pPr>
              <a:t>‹#›</a:t>
            </a:fld>
            <a:endParaRPr lang="ru-RU"/>
          </a:p>
        </p:txBody>
      </p:sp>
      <p:sp>
        <p:nvSpPr>
          <p:cNvPr id="1032" name="Text Placeholder 2"/>
          <p:cNvSpPr>
            <a:spLocks noGrp="1"/>
          </p:cNvSpPr>
          <p:nvPr>
            <p:ph type="body" idx="1"/>
          </p:nvPr>
        </p:nvSpPr>
        <p:spPr bwMode="auto">
          <a:xfrm>
            <a:off x="871538" y="2674938"/>
            <a:ext cx="7408862"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Tree>
  </p:cSld>
  <p:clrMap bg1="lt1" tx1="dk1" bg2="lt2" tx2="dk2" accent1="accent1" accent2="accent2" accent3="accent3" accent4="accent4" accent5="accent5" accent6="accent6" hlink="hlink" folHlink="folHlink"/>
  <p:sldLayoutIdLst>
    <p:sldLayoutId id="2147483818" r:id="rId1"/>
    <p:sldLayoutId id="2147483813" r:id="rId2"/>
    <p:sldLayoutId id="2147483819" r:id="rId3"/>
    <p:sldLayoutId id="2147483814" r:id="rId4"/>
    <p:sldLayoutId id="2147483815" r:id="rId5"/>
    <p:sldLayoutId id="2147483816" r:id="rId6"/>
    <p:sldLayoutId id="2147483820" r:id="rId7"/>
    <p:sldLayoutId id="2147483821" r:id="rId8"/>
    <p:sldLayoutId id="2147483822" r:id="rId9"/>
    <p:sldLayoutId id="2147483817" r:id="rId10"/>
    <p:sldLayoutId id="2147483823" r:id="rId11"/>
    <p:sldLayoutId id="2147483824" r:id="rId12"/>
  </p:sldLayoutIdLst>
  <p:txStyles>
    <p:titleStyle>
      <a:lvl1pPr algn="ctr" rtl="0" eaLnBrk="0" fontAlgn="base" hangingPunct="0">
        <a:spcBef>
          <a:spcPct val="0"/>
        </a:spcBef>
        <a:spcAft>
          <a:spcPct val="0"/>
        </a:spcAft>
        <a:defRPr sz="4400" kern="1200">
          <a:solidFill>
            <a:srgbClr val="FFFFFF"/>
          </a:solidFill>
          <a:latin typeface="+mj-lt"/>
          <a:ea typeface="+mj-ea"/>
          <a:cs typeface="+mj-cs"/>
        </a:defRPr>
      </a:lvl1pPr>
      <a:lvl2pPr algn="ctr" rtl="0" eaLnBrk="0" fontAlgn="base" hangingPunct="0">
        <a:spcBef>
          <a:spcPct val="0"/>
        </a:spcBef>
        <a:spcAft>
          <a:spcPct val="0"/>
        </a:spcAft>
        <a:defRPr sz="4400">
          <a:solidFill>
            <a:srgbClr val="FFFFFF"/>
          </a:solidFill>
          <a:latin typeface="Candara" pitchFamily="34" charset="0"/>
        </a:defRPr>
      </a:lvl2pPr>
      <a:lvl3pPr algn="ctr" rtl="0" eaLnBrk="0" fontAlgn="base" hangingPunct="0">
        <a:spcBef>
          <a:spcPct val="0"/>
        </a:spcBef>
        <a:spcAft>
          <a:spcPct val="0"/>
        </a:spcAft>
        <a:defRPr sz="4400">
          <a:solidFill>
            <a:srgbClr val="FFFFFF"/>
          </a:solidFill>
          <a:latin typeface="Candara" pitchFamily="34" charset="0"/>
        </a:defRPr>
      </a:lvl3pPr>
      <a:lvl4pPr algn="ctr" rtl="0" eaLnBrk="0" fontAlgn="base" hangingPunct="0">
        <a:spcBef>
          <a:spcPct val="0"/>
        </a:spcBef>
        <a:spcAft>
          <a:spcPct val="0"/>
        </a:spcAft>
        <a:defRPr sz="4400">
          <a:solidFill>
            <a:srgbClr val="FFFFFF"/>
          </a:solidFill>
          <a:latin typeface="Candara" pitchFamily="34" charset="0"/>
        </a:defRPr>
      </a:lvl4pPr>
      <a:lvl5pPr algn="ctr" rtl="0" eaLnBrk="0" fontAlgn="base" hangingPunct="0">
        <a:spcBef>
          <a:spcPct val="0"/>
        </a:spcBef>
        <a:spcAft>
          <a:spcPct val="0"/>
        </a:spcAft>
        <a:defRPr sz="4400">
          <a:solidFill>
            <a:srgbClr val="FFFFFF"/>
          </a:solidFill>
          <a:latin typeface="Candar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3050" indent="-273050" algn="l" rtl="0" eaLnBrk="0" fontAlgn="base" hangingPunct="0">
        <a:spcBef>
          <a:spcPct val="20000"/>
        </a:spcBef>
        <a:spcAft>
          <a:spcPct val="0"/>
        </a:spcAft>
        <a:buClr>
          <a:schemeClr val="accent1"/>
        </a:buClr>
        <a:buSzPct val="100000"/>
        <a:buFont typeface="Symbol" pitchFamily="18" charset="2"/>
        <a:buChar char=""/>
        <a:defRPr sz="2400" kern="1200">
          <a:solidFill>
            <a:schemeClr val="tx2"/>
          </a:solidFill>
          <a:latin typeface="+mn-lt"/>
          <a:ea typeface="+mn-ea"/>
          <a:cs typeface="+mn-cs"/>
        </a:defRPr>
      </a:lvl1pPr>
      <a:lvl2pPr marL="576263" indent="-273050" algn="l" rtl="0" eaLnBrk="0" fontAlgn="base" hangingPunct="0">
        <a:spcBef>
          <a:spcPct val="20000"/>
        </a:spcBef>
        <a:spcAft>
          <a:spcPct val="0"/>
        </a:spcAft>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rtl="0" eaLnBrk="0" fontAlgn="base" hangingPunct="0">
        <a:spcBef>
          <a:spcPct val="20000"/>
        </a:spcBef>
        <a:spcAft>
          <a:spcPct val="0"/>
        </a:spcAft>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rtl="0" eaLnBrk="0" fontAlgn="base" hangingPunct="0">
        <a:spcBef>
          <a:spcPct val="20000"/>
        </a:spcBef>
        <a:spcAft>
          <a:spcPct val="0"/>
        </a:spcAft>
        <a:buClr>
          <a:schemeClr val="accent1"/>
        </a:buClr>
        <a:buSzPct val="100000"/>
        <a:buFont typeface="Symbol" pitchFamily="18" charset="2"/>
        <a:buChar char=""/>
        <a:defRPr sz="2000" kern="1200">
          <a:solidFill>
            <a:schemeClr val="tx2"/>
          </a:solidFill>
          <a:latin typeface="+mn-lt"/>
          <a:ea typeface="+mn-ea"/>
          <a:cs typeface="+mn-cs"/>
        </a:defRPr>
      </a:lvl4pPr>
      <a:lvl5pPr marL="1462088" indent="-228600" algn="l" rtl="0" eaLnBrk="0" fontAlgn="base" hangingPunct="0">
        <a:spcBef>
          <a:spcPct val="20000"/>
        </a:spcBef>
        <a:spcAft>
          <a:spcPct val="0"/>
        </a:spcAft>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http://www.asiadiscovery.uz/lib/thumb.php?img_id=74"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google.co.uz/imgres?imgurl=http://eduportal.uz/download/disks/030608/geografiya8/darslik/11/images/36-dars.jpg.02.08.19.6..jpg&amp;imgrefurl=http://eduportal.uz/download/disks/030608/geografiya8/darslik/11/runtime.xml&amp;usg=__qzKmyjB3h5KjvSTlC9SpHutFhkM=&amp;h=298&amp;w=395&amp;sz=56&amp;hl=ru&amp;start=5&amp;zoom=1&amp;um=1&amp;itbs=1&amp;tbnid=8W3HkNXm9yIVOM:&amp;tbnh=94&amp;tbnw=124&amp;prev=/images%3Fq%3Dbuyuk%2Bipak%2Byo%2527li%2BVAHOZIRGI%2BZAMON%26um%3D1%26hl%3Dru%26biw%3D964%26bih%3D558%26tbs%3Disch:1&amp;ei=ShldTa-yLoOAswaq48jHC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Номер слайда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3pPr>
            <a:lvl4pPr marL="16002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9pPr>
          </a:lstStyle>
          <a:p>
            <a:pPr eaLnBrk="1" hangingPunct="1">
              <a:spcBef>
                <a:spcPct val="0"/>
              </a:spcBef>
              <a:buClrTx/>
              <a:buSzTx/>
              <a:buFontTx/>
              <a:buNone/>
            </a:pPr>
            <a:fld id="{FFEA9DAC-44D1-4381-BF3B-4A766D41B5BC}" type="slidenum">
              <a:rPr lang="ru-RU" altLang="ru-RU" sz="1000" smtClean="0">
                <a:solidFill>
                  <a:srgbClr val="B5A788"/>
                </a:solidFill>
                <a:latin typeface="Corbel" pitchFamily="34" charset="0"/>
                <a:cs typeface="Arial" pitchFamily="34" charset="0"/>
              </a:rPr>
              <a:pPr eaLnBrk="1" hangingPunct="1">
                <a:spcBef>
                  <a:spcPct val="0"/>
                </a:spcBef>
                <a:buClrTx/>
                <a:buSzTx/>
                <a:buFontTx/>
                <a:buNone/>
              </a:pPr>
              <a:t>1</a:t>
            </a:fld>
            <a:endParaRPr lang="ru-RU" altLang="ru-RU" sz="1000" smtClean="0">
              <a:solidFill>
                <a:srgbClr val="B5A788"/>
              </a:solidFill>
              <a:latin typeface="Corbel" pitchFamily="34" charset="0"/>
              <a:cs typeface="Arial" pitchFamily="34" charset="0"/>
            </a:endParaRPr>
          </a:p>
        </p:txBody>
      </p:sp>
      <p:pic>
        <p:nvPicPr>
          <p:cNvPr id="9219" name="Picture 5" descr="C:\Users\Латыпов\Desktop\ger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390525"/>
            <a:ext cx="5786438"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Прямоугольник 4"/>
          <p:cNvSpPr>
            <a:spLocks noChangeArrowheads="1"/>
          </p:cNvSpPr>
          <p:nvPr/>
        </p:nvSpPr>
        <p:spPr bwMode="auto">
          <a:xfrm>
            <a:off x="357188" y="2349500"/>
            <a:ext cx="842962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3pPr>
            <a:lvl4pPr marL="16002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9pPr>
          </a:lstStyle>
          <a:p>
            <a:pPr algn="ctr" eaLnBrk="1" hangingPunct="1">
              <a:spcBef>
                <a:spcPct val="0"/>
              </a:spcBef>
              <a:buClrTx/>
              <a:buSzTx/>
              <a:buFont typeface="Wingdings" pitchFamily="2" charset="2"/>
              <a:buNone/>
            </a:pPr>
            <a:r>
              <a:rPr lang="en-US" altLang="ru-RU" sz="4000" b="1">
                <a:solidFill>
                  <a:srgbClr val="0000CC"/>
                </a:solidFill>
                <a:latin typeface="Times New Roman" pitchFamily="18" charset="0"/>
                <a:cs typeface="Times New Roman" pitchFamily="18" charset="0"/>
              </a:rPr>
              <a:t>15</a:t>
            </a:r>
            <a:r>
              <a:rPr lang="uz-Cyrl-UZ" altLang="ru-RU" sz="4000" b="1">
                <a:solidFill>
                  <a:srgbClr val="0000CC"/>
                </a:solidFill>
                <a:latin typeface="Times New Roman" pitchFamily="18" charset="0"/>
                <a:cs typeface="Times New Roman" pitchFamily="18" charset="0"/>
              </a:rPr>
              <a:t>-</a:t>
            </a:r>
            <a:r>
              <a:rPr lang="en-US" altLang="ru-RU" sz="4000" b="1">
                <a:solidFill>
                  <a:srgbClr val="0000CC"/>
                </a:solidFill>
                <a:latin typeface="Times New Roman" pitchFamily="18" charset="0"/>
                <a:cs typeface="Times New Roman" pitchFamily="18" charset="0"/>
              </a:rPr>
              <a:t>MAVZU: Buyuk ipak yo’li - muloqot va hamkorlik yo’li.</a:t>
            </a:r>
            <a:endParaRPr lang="en-US" altLang="ru-RU" sz="4000" b="1">
              <a:solidFill>
                <a:schemeClr val="tx1"/>
              </a:solidFill>
              <a:latin typeface="Times New Roman" pitchFamily="18" charset="0"/>
              <a:cs typeface="Times New Roman" pitchFamily="18" charset="0"/>
            </a:endParaRPr>
          </a:p>
          <a:p>
            <a:pPr algn="ctr" eaLnBrk="1" hangingPunct="1">
              <a:spcBef>
                <a:spcPct val="0"/>
              </a:spcBef>
              <a:buClrTx/>
              <a:buSzTx/>
              <a:buFont typeface="Wingdings" pitchFamily="2" charset="2"/>
              <a:buNone/>
            </a:pPr>
            <a:endParaRPr lang="en-US" altLang="ru-RU" sz="4000" b="1">
              <a:solidFill>
                <a:schemeClr val="tx1"/>
              </a:solidFill>
              <a:latin typeface="Times New Roman" pitchFamily="18" charset="0"/>
              <a:cs typeface="Times New Roman" pitchFamily="18" charset="0"/>
            </a:endParaRPr>
          </a:p>
          <a:p>
            <a:pPr algn="r" eaLnBrk="1" hangingPunct="1">
              <a:spcBef>
                <a:spcPct val="0"/>
              </a:spcBef>
              <a:buClrTx/>
              <a:buSzTx/>
              <a:buFont typeface="Wingdings" pitchFamily="2" charset="2"/>
              <a:buNone/>
            </a:pPr>
            <a:r>
              <a:rPr lang="en-US" altLang="ru-RU" sz="4000" b="1" i="1">
                <a:solidFill>
                  <a:srgbClr val="FF0000"/>
                </a:solidFill>
                <a:latin typeface="Times New Roman" pitchFamily="18" charset="0"/>
                <a:cs typeface="Times New Roman" pitchFamily="18" charset="0"/>
              </a:rPr>
              <a:t>Ma’ruzachi: B.Nazirov</a:t>
            </a:r>
            <a:endParaRPr lang="ru-RU" altLang="ru-RU" sz="4000" b="1" i="1">
              <a:solidFill>
                <a:srgbClr val="FF0000"/>
              </a:solidFill>
              <a:latin typeface="Times New Roman" pitchFamily="18" charset="0"/>
              <a:cs typeface="Times New Roman" pitchFamily="18" charset="0"/>
            </a:endParaRPr>
          </a:p>
        </p:txBody>
      </p:sp>
    </p:spTree>
  </p:cSld>
  <p:clrMapOvr>
    <a:masterClrMapping/>
  </p:clrMapOvr>
  <p:transition>
    <p:wedg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idx="1"/>
          </p:nvPr>
        </p:nvSpPr>
        <p:spPr>
          <a:xfrm>
            <a:off x="107950" y="260350"/>
            <a:ext cx="8785225" cy="936625"/>
          </a:xfrm>
        </p:spPr>
        <p:txBody>
          <a:bodyPr/>
          <a:lstStyle/>
          <a:p>
            <a:pPr algn="ctr" eaLnBrk="1" hangingPunct="1">
              <a:buFont typeface="Wingdings" pitchFamily="2" charset="2"/>
              <a:buNone/>
            </a:pPr>
            <a:r>
              <a:rPr lang="en-US" altLang="ru-RU" sz="4800" smtClean="0"/>
              <a:t>Ferdenand Rixtgofen</a:t>
            </a:r>
            <a:endParaRPr lang="ru-RU" altLang="ru-RU" sz="4800" smtClean="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82713"/>
            <a:ext cx="3846513" cy="521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2420938"/>
            <a:ext cx="4716462"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Effect transition="in" filter="wipe(left)">
                                      <p:cBhvr>
                                        <p:cTn id="7" dur="500"/>
                                        <p:tgtEl>
                                          <p:spTgt spid="256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180975" y="333375"/>
            <a:ext cx="5184775" cy="6381750"/>
          </a:xfrm>
        </p:spPr>
        <p:txBody>
          <a:bodyPr rtlCol="0">
            <a:normAutofit lnSpcReduction="10000"/>
          </a:bodyPr>
          <a:lstStyle/>
          <a:p>
            <a:pPr marL="274320" indent="-274320" algn="just" eaLnBrk="1" fontAlgn="auto" hangingPunct="1">
              <a:lnSpc>
                <a:spcPct val="90000"/>
              </a:lnSpc>
              <a:spcAft>
                <a:spcPts val="0"/>
              </a:spcAft>
              <a:buFont typeface="Wingdings" pitchFamily="2" charset="2"/>
              <a:buNone/>
              <a:defRPr/>
            </a:pPr>
            <a:r>
              <a:rPr lang="ru-RU" sz="1800" dirty="0"/>
              <a:t>	</a:t>
            </a:r>
            <a:r>
              <a:rPr lang="ru-RU" sz="2800" dirty="0" err="1"/>
              <a:t>Buyuk</a:t>
            </a:r>
            <a:r>
              <a:rPr lang="ru-RU" sz="2800" dirty="0"/>
              <a:t> </a:t>
            </a:r>
            <a:r>
              <a:rPr lang="ru-RU" sz="2800" dirty="0" err="1"/>
              <a:t>Ipak</a:t>
            </a:r>
            <a:r>
              <a:rPr lang="ru-RU" sz="2800" dirty="0"/>
              <a:t> </a:t>
            </a:r>
            <a:r>
              <a:rPr lang="ru-RU" sz="2800" dirty="0" err="1"/>
              <a:t>yo’li</a:t>
            </a:r>
            <a:r>
              <a:rPr lang="ru-RU" sz="2800" dirty="0"/>
              <a:t> – </a:t>
            </a:r>
            <a:r>
              <a:rPr lang="ru-RU" sz="2800" dirty="0" err="1"/>
              <a:t>insoniyat</a:t>
            </a:r>
            <a:r>
              <a:rPr lang="ru-RU" sz="2800" dirty="0"/>
              <a:t> </a:t>
            </a:r>
            <a:r>
              <a:rPr lang="ru-RU" sz="2800" dirty="0" err="1"/>
              <a:t>rivojlanishi</a:t>
            </a:r>
            <a:r>
              <a:rPr lang="ru-RU" sz="2800" dirty="0"/>
              <a:t> </a:t>
            </a:r>
            <a:r>
              <a:rPr lang="ru-RU" sz="2800" dirty="0" err="1"/>
              <a:t>tarixining</a:t>
            </a:r>
            <a:r>
              <a:rPr lang="ru-RU" sz="2800" dirty="0"/>
              <a:t>, </a:t>
            </a:r>
            <a:r>
              <a:rPr lang="ru-RU" sz="2800" dirty="0" err="1"/>
              <a:t>uning</a:t>
            </a:r>
            <a:r>
              <a:rPr lang="ru-RU" sz="2800" dirty="0"/>
              <a:t> </a:t>
            </a:r>
            <a:r>
              <a:rPr lang="ru-RU" sz="2800" dirty="0" err="1"/>
              <a:t>birlashuvga</a:t>
            </a:r>
            <a:r>
              <a:rPr lang="ru-RU" sz="2800" dirty="0"/>
              <a:t> </a:t>
            </a:r>
            <a:r>
              <a:rPr lang="ru-RU" sz="2800" dirty="0" err="1"/>
              <a:t>hamda</a:t>
            </a:r>
            <a:r>
              <a:rPr lang="ru-RU" sz="2800" dirty="0"/>
              <a:t> </a:t>
            </a:r>
            <a:r>
              <a:rPr lang="ru-RU" sz="2800" dirty="0" err="1"/>
              <a:t>madaniy</a:t>
            </a:r>
            <a:r>
              <a:rPr lang="ru-RU" sz="2800" dirty="0"/>
              <a:t> </a:t>
            </a:r>
            <a:r>
              <a:rPr lang="ru-RU" sz="2800" dirty="0" err="1"/>
              <a:t>qadriyatlari</a:t>
            </a:r>
            <a:r>
              <a:rPr lang="ru-RU" sz="2800" dirty="0"/>
              <a:t> </a:t>
            </a:r>
            <a:r>
              <a:rPr lang="ru-RU" sz="2800" dirty="0" err="1"/>
              <a:t>bilan</a:t>
            </a:r>
            <a:r>
              <a:rPr lang="ru-RU" sz="2800" dirty="0"/>
              <a:t> </a:t>
            </a:r>
            <a:r>
              <a:rPr lang="ru-RU" sz="2800" dirty="0" err="1"/>
              <a:t>almashishga</a:t>
            </a:r>
            <a:r>
              <a:rPr lang="ru-RU" sz="2800" dirty="0"/>
              <a:t>, </a:t>
            </a:r>
            <a:r>
              <a:rPr lang="ru-RU" sz="2800" dirty="0" err="1"/>
              <a:t>hayotiy</a:t>
            </a:r>
            <a:r>
              <a:rPr lang="ru-RU" sz="2800" dirty="0"/>
              <a:t> </a:t>
            </a:r>
            <a:r>
              <a:rPr lang="ru-RU" sz="2800" dirty="0" err="1"/>
              <a:t>fazo-yu</a:t>
            </a:r>
            <a:r>
              <a:rPr lang="ru-RU" sz="2800" dirty="0"/>
              <a:t> </a:t>
            </a:r>
            <a:r>
              <a:rPr lang="ru-RU" sz="2800" dirty="0" err="1"/>
              <a:t>mahsulotlarni</a:t>
            </a:r>
            <a:r>
              <a:rPr lang="ru-RU" sz="2800" dirty="0"/>
              <a:t> </a:t>
            </a:r>
            <a:r>
              <a:rPr lang="ru-RU" sz="2800" dirty="0" err="1"/>
              <a:t>sotish</a:t>
            </a:r>
            <a:r>
              <a:rPr lang="ru-RU" sz="2800" dirty="0"/>
              <a:t> </a:t>
            </a:r>
            <a:r>
              <a:rPr lang="ru-RU" sz="2800" dirty="0" err="1"/>
              <a:t>uchun</a:t>
            </a:r>
            <a:r>
              <a:rPr lang="ru-RU" sz="2800" dirty="0"/>
              <a:t> </a:t>
            </a:r>
            <a:r>
              <a:rPr lang="ru-RU" sz="2800" dirty="0" err="1"/>
              <a:t>bozorlarga</a:t>
            </a:r>
            <a:r>
              <a:rPr lang="ru-RU" sz="2800" dirty="0"/>
              <a:t> </a:t>
            </a:r>
            <a:r>
              <a:rPr lang="ru-RU" sz="2800" dirty="0" err="1"/>
              <a:t>erishishga</a:t>
            </a:r>
            <a:r>
              <a:rPr lang="ru-RU" sz="2800" dirty="0"/>
              <a:t> </a:t>
            </a:r>
            <a:r>
              <a:rPr lang="ru-RU" sz="2800" dirty="0" err="1"/>
              <a:t>intilishining</a:t>
            </a:r>
            <a:r>
              <a:rPr lang="ru-RU" sz="2800" dirty="0"/>
              <a:t>  </a:t>
            </a:r>
            <a:r>
              <a:rPr lang="ru-RU" sz="2800" dirty="0" err="1"/>
              <a:t>o’ziga</a:t>
            </a:r>
            <a:r>
              <a:rPr lang="ru-RU" sz="2800" dirty="0"/>
              <a:t> </a:t>
            </a:r>
            <a:r>
              <a:rPr lang="ru-RU" sz="2800" dirty="0" err="1"/>
              <a:t>xos</a:t>
            </a:r>
            <a:r>
              <a:rPr lang="ru-RU" sz="2800" dirty="0"/>
              <a:t> </a:t>
            </a:r>
            <a:r>
              <a:rPr lang="ru-RU" sz="2800" dirty="0" err="1"/>
              <a:t>bo’lgan</a:t>
            </a:r>
            <a:r>
              <a:rPr lang="ru-RU" sz="2800" dirty="0"/>
              <a:t> </a:t>
            </a:r>
            <a:r>
              <a:rPr lang="ru-RU" sz="2800" dirty="0" err="1"/>
              <a:t>hodisasidir</a:t>
            </a:r>
            <a:r>
              <a:rPr lang="ru-RU" sz="2800" dirty="0"/>
              <a:t>. </a:t>
            </a:r>
            <a:r>
              <a:rPr lang="ru-RU" sz="2800" dirty="0" err="1"/>
              <a:t>Sharqda</a:t>
            </a:r>
            <a:r>
              <a:rPr lang="ru-RU" sz="2800" dirty="0"/>
              <a:t> </a:t>
            </a:r>
            <a:r>
              <a:rPr lang="ru-RU" sz="2800" dirty="0" err="1"/>
              <a:t>aytiladigan</a:t>
            </a:r>
            <a:r>
              <a:rPr lang="ru-RU" sz="2800" dirty="0"/>
              <a:t> </a:t>
            </a:r>
            <a:r>
              <a:rPr lang="ru-RU" sz="2800" dirty="0" err="1"/>
              <a:t>naqlga</a:t>
            </a:r>
            <a:r>
              <a:rPr lang="ru-RU" sz="2800" dirty="0"/>
              <a:t> </a:t>
            </a:r>
            <a:r>
              <a:rPr lang="ru-RU" sz="2800" dirty="0" err="1"/>
              <a:t>qaraganda</a:t>
            </a:r>
            <a:r>
              <a:rPr lang="ru-RU" sz="2800" dirty="0"/>
              <a:t>: </a:t>
            </a:r>
            <a:r>
              <a:rPr lang="ru-RU" sz="2800" b="1" dirty="0"/>
              <a:t>«</a:t>
            </a:r>
            <a:r>
              <a:rPr lang="ru-RU" sz="2800" b="1" dirty="0" err="1"/>
              <a:t>O’tirgan</a:t>
            </a:r>
            <a:r>
              <a:rPr lang="ru-RU" sz="2800" b="1" dirty="0"/>
              <a:t> – </a:t>
            </a:r>
            <a:r>
              <a:rPr lang="ru-RU" sz="2800" b="1" dirty="0" err="1"/>
              <a:t>bo’yra</a:t>
            </a:r>
            <a:r>
              <a:rPr lang="ru-RU" sz="2800" b="1" dirty="0"/>
              <a:t>, </a:t>
            </a:r>
            <a:r>
              <a:rPr lang="ru-RU" sz="2800" b="1" dirty="0" err="1"/>
              <a:t>yurgan</a:t>
            </a:r>
            <a:r>
              <a:rPr lang="ru-RU" sz="2800" b="1" dirty="0"/>
              <a:t> - </a:t>
            </a:r>
            <a:r>
              <a:rPr lang="ru-RU" sz="2800" b="1" dirty="0" err="1"/>
              <a:t>daryo</a:t>
            </a:r>
            <a:r>
              <a:rPr lang="ru-RU" sz="2800" b="1" dirty="0"/>
              <a:t>». </a:t>
            </a:r>
            <a:r>
              <a:rPr lang="ru-RU" sz="2800" dirty="0" err="1"/>
              <a:t>Harakatlanish</a:t>
            </a:r>
            <a:r>
              <a:rPr lang="ru-RU" sz="2800" dirty="0"/>
              <a:t> – </a:t>
            </a:r>
            <a:r>
              <a:rPr lang="ru-RU" sz="2800" dirty="0" err="1"/>
              <a:t>bu</a:t>
            </a:r>
            <a:r>
              <a:rPr lang="ru-RU" sz="2800" dirty="0"/>
              <a:t> </a:t>
            </a:r>
            <a:r>
              <a:rPr lang="ru-RU" sz="2800" dirty="0" err="1"/>
              <a:t>hayotdir</a:t>
            </a:r>
            <a:r>
              <a:rPr lang="ru-RU" sz="2800" dirty="0"/>
              <a:t>, </a:t>
            </a:r>
            <a:r>
              <a:rPr lang="ru-RU" sz="2800" dirty="0" err="1"/>
              <a:t>sayohat</a:t>
            </a:r>
            <a:r>
              <a:rPr lang="ru-RU" sz="2800" dirty="0"/>
              <a:t> </a:t>
            </a:r>
            <a:r>
              <a:rPr lang="ru-RU" sz="2800" dirty="0" err="1"/>
              <a:t>qilish</a:t>
            </a:r>
            <a:r>
              <a:rPr lang="ru-RU" sz="2800" dirty="0"/>
              <a:t>, </a:t>
            </a:r>
            <a:r>
              <a:rPr lang="ru-RU" sz="2800" dirty="0" err="1"/>
              <a:t>jahongashtalik</a:t>
            </a:r>
            <a:r>
              <a:rPr lang="ru-RU" sz="2800" dirty="0"/>
              <a:t> </a:t>
            </a:r>
            <a:r>
              <a:rPr lang="ru-RU" sz="2800" dirty="0" err="1"/>
              <a:t>doimo</a:t>
            </a:r>
            <a:r>
              <a:rPr lang="ru-RU" sz="2800" dirty="0"/>
              <a:t> </a:t>
            </a:r>
            <a:r>
              <a:rPr lang="ru-RU" sz="2800" dirty="0" err="1"/>
              <a:t>taraqqiyotning</a:t>
            </a:r>
            <a:r>
              <a:rPr lang="ru-RU" sz="2800" dirty="0"/>
              <a:t> </a:t>
            </a:r>
            <a:r>
              <a:rPr lang="ru-RU" sz="2800" dirty="0" err="1"/>
              <a:t>harakatlantiruvchi</a:t>
            </a:r>
            <a:r>
              <a:rPr lang="ru-RU" sz="2800" dirty="0"/>
              <a:t> </a:t>
            </a:r>
            <a:r>
              <a:rPr lang="ru-RU" sz="2800" dirty="0" err="1"/>
              <a:t>kuchi</a:t>
            </a:r>
            <a:r>
              <a:rPr lang="ru-RU" sz="2800" dirty="0"/>
              <a:t> </a:t>
            </a:r>
            <a:r>
              <a:rPr lang="ru-RU" sz="2800" dirty="0" err="1"/>
              <a:t>bo’lgan</a:t>
            </a:r>
            <a:r>
              <a:rPr lang="ru-RU" sz="2800" dirty="0"/>
              <a:t> </a:t>
            </a:r>
            <a:r>
              <a:rPr lang="ru-RU" sz="2800" dirty="0" err="1"/>
              <a:t>edi</a:t>
            </a:r>
            <a:r>
              <a:rPr lang="ru-RU" sz="2800" dirty="0"/>
              <a:t>.</a:t>
            </a:r>
          </a:p>
          <a:p>
            <a:pPr marL="274320" indent="-274320" eaLnBrk="1" fontAlgn="auto" hangingPunct="1">
              <a:lnSpc>
                <a:spcPct val="90000"/>
              </a:lnSpc>
              <a:spcAft>
                <a:spcPts val="0"/>
              </a:spcAft>
              <a:buFont typeface="Wingdings" pitchFamily="2" charset="2"/>
              <a:buNone/>
              <a:defRPr/>
            </a:pPr>
            <a:r>
              <a:rPr lang="ru-RU" sz="2800" dirty="0"/>
              <a:t>		</a:t>
            </a:r>
          </a:p>
        </p:txBody>
      </p:sp>
      <p:pic>
        <p:nvPicPr>
          <p:cNvPr id="19459" name="Picture 5" descr="as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260350"/>
            <a:ext cx="4175125" cy="648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a:xfrm>
            <a:off x="2987675" y="406400"/>
            <a:ext cx="5832475" cy="6046788"/>
          </a:xfrm>
        </p:spPr>
        <p:txBody>
          <a:bodyPr/>
          <a:lstStyle/>
          <a:p>
            <a:pPr algn="just" eaLnBrk="1" hangingPunct="1">
              <a:lnSpc>
                <a:spcPct val="80000"/>
              </a:lnSpc>
              <a:buFont typeface="Wingdings" pitchFamily="2" charset="2"/>
              <a:buNone/>
            </a:pPr>
            <a:r>
              <a:rPr lang="ru-RU" altLang="ru-RU" sz="2300" smtClean="0">
                <a:latin typeface="Times New Roman" pitchFamily="18" charset="0"/>
                <a:cs typeface="Times New Roman" pitchFamily="18" charset="0"/>
              </a:rPr>
              <a:t>	Nomidan ham ma’lum bo’lishicha, karvon yo’llaridagi savdoning asosiy buyumi butun jahonda juda qimmatbaho bo’lgan ipak mahsulotlari edi. Masalan, o’rta asrlarning dastlabki davrida ipak eng qadrli hisob-kitob birligi bo’lib, hatto tillani muomaladan siqib chiqaradigan darajagacha chiqar edi. Masalan, </a:t>
            </a:r>
            <a:r>
              <a:rPr lang="ru-RU" altLang="ru-RU" sz="2300" b="1" smtClean="0">
                <a:solidFill>
                  <a:srgbClr val="0000CC"/>
                </a:solidFill>
                <a:latin typeface="Times New Roman" pitchFamily="18" charset="0"/>
                <a:cs typeface="Times New Roman" pitchFamily="18" charset="0"/>
              </a:rPr>
              <a:t>So’g’diyonada</a:t>
            </a:r>
            <a:r>
              <a:rPr lang="ru-RU" altLang="ru-RU" sz="2300" smtClean="0">
                <a:latin typeface="Times New Roman" pitchFamily="18" charset="0"/>
                <a:cs typeface="Times New Roman" pitchFamily="18" charset="0"/>
              </a:rPr>
              <a:t> bir otning narxi </a:t>
            </a:r>
            <a:r>
              <a:rPr lang="ru-RU" altLang="ru-RU" sz="2300" b="1" smtClean="0">
                <a:solidFill>
                  <a:srgbClr val="0000CC"/>
                </a:solidFill>
                <a:latin typeface="Times New Roman" pitchFamily="18" charset="0"/>
                <a:cs typeface="Times New Roman" pitchFamily="18" charset="0"/>
              </a:rPr>
              <a:t>o’nta ipak kiyimliklariga </a:t>
            </a:r>
            <a:r>
              <a:rPr lang="ru-RU" altLang="ru-RU" sz="2300" smtClean="0">
                <a:latin typeface="Times New Roman" pitchFamily="18" charset="0"/>
                <a:cs typeface="Times New Roman" pitchFamily="18" charset="0"/>
              </a:rPr>
              <a:t>tenglashtirilgan. </a:t>
            </a:r>
            <a:r>
              <a:rPr lang="ru-RU" altLang="ru-RU" sz="2300" b="1" i="1" smtClean="0">
                <a:latin typeface="Times New Roman" pitchFamily="18" charset="0"/>
                <a:cs typeface="Times New Roman" pitchFamily="18" charset="0"/>
              </a:rPr>
              <a:t>Ipak bilan bajarilgan ishlar evaziga, navkarlarni yollash uchun to’lov qilinar, ipak bilan hatto sodir etilgan jinoyat evaziga xun to’lash</a:t>
            </a:r>
            <a:r>
              <a:rPr lang="ru-RU" altLang="ru-RU" sz="2300" smtClean="0">
                <a:latin typeface="Times New Roman" pitchFamily="18" charset="0"/>
                <a:cs typeface="Times New Roman" pitchFamily="18" charset="0"/>
              </a:rPr>
              <a:t> mumkin edi.</a:t>
            </a:r>
          </a:p>
          <a:p>
            <a:pPr algn="just" eaLnBrk="1" hangingPunct="1">
              <a:lnSpc>
                <a:spcPct val="80000"/>
              </a:lnSpc>
              <a:buFont typeface="Wingdings" pitchFamily="2" charset="2"/>
              <a:buNone/>
            </a:pPr>
            <a:r>
              <a:rPr lang="ru-RU" altLang="ru-RU" sz="2300" smtClean="0">
                <a:latin typeface="Times New Roman" pitchFamily="18" charset="0"/>
                <a:cs typeface="Times New Roman" pitchFamily="18" charset="0"/>
              </a:rPr>
              <a:t>	Ushbu karvon yo’llarini birinchi bo’lib venetsiyalik savdogar </a:t>
            </a:r>
            <a:r>
              <a:rPr lang="ru-RU" altLang="ru-RU" sz="2300" b="1" smtClean="0">
                <a:solidFill>
                  <a:srgbClr val="C00000"/>
                </a:solidFill>
                <a:latin typeface="Times New Roman" pitchFamily="18" charset="0"/>
                <a:cs typeface="Times New Roman" pitchFamily="18" charset="0"/>
              </a:rPr>
              <a:t>Marko Polo </a:t>
            </a:r>
            <a:r>
              <a:rPr lang="ru-RU" altLang="ru-RU" sz="2300" b="1" smtClean="0">
                <a:latin typeface="Times New Roman" pitchFamily="18" charset="0"/>
                <a:cs typeface="Times New Roman" pitchFamily="18" charset="0"/>
              </a:rPr>
              <a:t>«ipak yo’li»</a:t>
            </a:r>
            <a:r>
              <a:rPr lang="ru-RU" altLang="ru-RU" sz="2300" smtClean="0">
                <a:latin typeface="Times New Roman" pitchFamily="18" charset="0"/>
                <a:cs typeface="Times New Roman" pitchFamily="18" charset="0"/>
              </a:rPr>
              <a:t> deb nomlagan edi, u yevropaliklardan birinchi bo’lib Xitoy imperiyasining chegaralariga yetgan. </a:t>
            </a:r>
            <a:r>
              <a:rPr lang="ru-RU" altLang="ru-RU" sz="2300" b="1" i="1" smtClean="0">
                <a:latin typeface="Times New Roman" pitchFamily="18" charset="0"/>
                <a:cs typeface="Times New Roman" pitchFamily="18" charset="0"/>
              </a:rPr>
              <a:t>«Buyuk Ipak yo’li»</a:t>
            </a:r>
            <a:r>
              <a:rPr lang="ru-RU" altLang="ru-RU" sz="2300" smtClean="0">
                <a:latin typeface="Times New Roman" pitchFamily="18" charset="0"/>
                <a:cs typeface="Times New Roman" pitchFamily="18" charset="0"/>
              </a:rPr>
              <a:t> atamasini esa nemis tadqiqotchisi </a:t>
            </a:r>
            <a:r>
              <a:rPr lang="ru-RU" altLang="ru-RU" sz="2300" b="1" i="1" smtClean="0">
                <a:latin typeface="Times New Roman" pitchFamily="18" charset="0"/>
                <a:cs typeface="Times New Roman" pitchFamily="18" charset="0"/>
              </a:rPr>
              <a:t>Ferdinand Rixtgofen</a:t>
            </a:r>
            <a:r>
              <a:rPr lang="ru-RU" altLang="ru-RU" sz="2300" smtClean="0">
                <a:latin typeface="Times New Roman" pitchFamily="18" charset="0"/>
                <a:cs typeface="Times New Roman" pitchFamily="18" charset="0"/>
              </a:rPr>
              <a:t> 1877 yilda o’zining </a:t>
            </a:r>
            <a:r>
              <a:rPr lang="ru-RU" altLang="ru-RU" sz="2300" b="1" smtClean="0">
                <a:solidFill>
                  <a:srgbClr val="C00000"/>
                </a:solidFill>
                <a:latin typeface="Times New Roman" pitchFamily="18" charset="0"/>
                <a:cs typeface="Times New Roman" pitchFamily="18" charset="0"/>
              </a:rPr>
              <a:t>«Xitoy»</a:t>
            </a:r>
            <a:r>
              <a:rPr lang="ru-RU" altLang="ru-RU" sz="2300" smtClean="0">
                <a:latin typeface="Times New Roman" pitchFamily="18" charset="0"/>
                <a:cs typeface="Times New Roman" pitchFamily="18" charset="0"/>
              </a:rPr>
              <a:t> nomli fundamental asarida ilk bora ilmiy tarzda kiritgan.</a:t>
            </a:r>
          </a:p>
          <a:p>
            <a:pPr algn="just" eaLnBrk="1" hangingPunct="1">
              <a:lnSpc>
                <a:spcPct val="80000"/>
              </a:lnSpc>
              <a:buFont typeface="Wingdings" pitchFamily="2" charset="2"/>
              <a:buNone/>
            </a:pPr>
            <a:r>
              <a:rPr lang="ru-RU" altLang="ru-RU" sz="2300" smtClean="0">
                <a:latin typeface="Times New Roman" pitchFamily="18" charset="0"/>
                <a:cs typeface="Times New Roman" pitchFamily="18" charset="0"/>
              </a:rPr>
              <a:t>	</a:t>
            </a:r>
          </a:p>
        </p:txBody>
      </p:sp>
      <p:pic>
        <p:nvPicPr>
          <p:cNvPr id="20483" name="Picture 6" descr="as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166688"/>
            <a:ext cx="2940050" cy="654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2987675" y="406400"/>
            <a:ext cx="5832475" cy="6046788"/>
          </a:xfrm>
        </p:spPr>
        <p:txBody>
          <a:bodyPr/>
          <a:lstStyle/>
          <a:p>
            <a:pPr algn="just" eaLnBrk="1" hangingPunct="1">
              <a:lnSpc>
                <a:spcPct val="80000"/>
              </a:lnSpc>
              <a:buFont typeface="Wingdings" pitchFamily="2" charset="2"/>
              <a:buNone/>
            </a:pPr>
            <a:r>
              <a:rPr lang="ru-RU" altLang="ru-RU" smtClean="0">
                <a:solidFill>
                  <a:schemeClr val="tx1"/>
                </a:solidFill>
                <a:latin typeface="Times New Roman" pitchFamily="18" charset="0"/>
                <a:cs typeface="Times New Roman" pitchFamily="18" charset="0"/>
              </a:rPr>
              <a:t>		Ipak qit’alararo yo’l orqali tashib o’tiladigan asosiy mol bo’lsa ham, lekin yagona emas edi. Markaziy Osiyodan Xitoyda juda qadrlanadigan </a:t>
            </a:r>
            <a:r>
              <a:rPr lang="ru-RU" altLang="ru-RU" b="1" i="1" smtClean="0">
                <a:solidFill>
                  <a:srgbClr val="0000CC"/>
                </a:solidFill>
                <a:latin typeface="Times New Roman" pitchFamily="18" charset="0"/>
                <a:cs typeface="Times New Roman" pitchFamily="18" charset="0"/>
              </a:rPr>
              <a:t>otlar, tuyalar, harbiy anjomlar va qurol-yarog’lar, oltin va kumush, yarim qimmatbaho toshlar va shisha buyumlar, teri va jun-mo’ynalar, gilamlar-u ip-gazlama matolar, zar tikilgan matolar, o’ziga xos antiqa mevalar – tarvuzlar, qovunlar va shaftolilar, yirik dumbali qo’ylar va ovchi itlar, qoplonlar va arslonlar</a:t>
            </a:r>
            <a:r>
              <a:rPr lang="ru-RU" altLang="ru-RU" smtClean="0">
                <a:solidFill>
                  <a:schemeClr val="tx1"/>
                </a:solidFill>
                <a:latin typeface="Times New Roman" pitchFamily="18" charset="0"/>
                <a:cs typeface="Times New Roman" pitchFamily="18" charset="0"/>
              </a:rPr>
              <a:t> olib chiqib sotilar edi. Xitoydan karvonlar chinni va metall idishlarni, laklangan buyumlar va pardoz-upalarni, choy va guruchni olib kelishar edi. Savdogarlarning yo’l to’rvalarida turli-ituman noyob buyumlar, </a:t>
            </a:r>
            <a:r>
              <a:rPr lang="ru-RU" altLang="ru-RU" b="1" smtClean="0">
                <a:solidFill>
                  <a:srgbClr val="0000CC"/>
                </a:solidFill>
                <a:latin typeface="Times New Roman" pitchFamily="18" charset="0"/>
                <a:cs typeface="Times New Roman" pitchFamily="18" charset="0"/>
              </a:rPr>
              <a:t>fil qoziq tishlari, karkidon shoxlari, toshbaqa toshlari, ziravorlar</a:t>
            </a:r>
            <a:r>
              <a:rPr lang="ru-RU" altLang="ru-RU" smtClean="0">
                <a:solidFill>
                  <a:schemeClr val="tx1"/>
                </a:solidFill>
                <a:latin typeface="Times New Roman" pitchFamily="18" charset="0"/>
                <a:cs typeface="Times New Roman" pitchFamily="18" charset="0"/>
              </a:rPr>
              <a:t> va ko’pgina boshqa xil mollar topilar edi.</a:t>
            </a:r>
          </a:p>
        </p:txBody>
      </p:sp>
      <p:pic>
        <p:nvPicPr>
          <p:cNvPr id="21507" name="Picture 6" descr="as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166688"/>
            <a:ext cx="2940050" cy="654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250825" y="549275"/>
            <a:ext cx="8642350" cy="5705475"/>
          </a:xfrm>
        </p:spPr>
        <p:txBody>
          <a:bodyPr/>
          <a:lstStyle/>
          <a:p>
            <a:pPr algn="just" eaLnBrk="1" hangingPunct="1">
              <a:lnSpc>
                <a:spcPct val="80000"/>
              </a:lnSpc>
              <a:buFont typeface="Wingdings" pitchFamily="2" charset="2"/>
              <a:buNone/>
            </a:pPr>
            <a:r>
              <a:rPr lang="ru-RU" altLang="ru-RU" sz="4000" smtClean="0">
                <a:latin typeface="Times New Roman" pitchFamily="18" charset="0"/>
                <a:cs typeface="Times New Roman" pitchFamily="18" charset="0"/>
              </a:rPr>
              <a:t>	</a:t>
            </a:r>
            <a:r>
              <a:rPr lang="ru-RU" altLang="ru-RU" sz="4000" b="1" smtClean="0">
                <a:latin typeface="Times New Roman" pitchFamily="18" charset="0"/>
                <a:cs typeface="Times New Roman" pitchFamily="18" charset="0"/>
              </a:rPr>
              <a:t>Markaziy Osiyodan G’arbga va Janubga </a:t>
            </a:r>
            <a:r>
              <a:rPr lang="ru-RU" altLang="ru-RU" sz="4000" smtClean="0">
                <a:latin typeface="Times New Roman" pitchFamily="18" charset="0"/>
                <a:cs typeface="Times New Roman" pitchFamily="18" charset="0"/>
              </a:rPr>
              <a:t>o’tkazilgan karvon yo’llarini hamda </a:t>
            </a:r>
            <a:r>
              <a:rPr lang="ru-RU" altLang="ru-RU" sz="4000" b="1" smtClean="0">
                <a:latin typeface="Times New Roman" pitchFamily="18" charset="0"/>
                <a:cs typeface="Times New Roman" pitchFamily="18" charset="0"/>
              </a:rPr>
              <a:t>Xitoydan Sharqiy Turkistonga </a:t>
            </a:r>
            <a:r>
              <a:rPr lang="ru-RU" altLang="ru-RU" sz="4000" smtClean="0">
                <a:latin typeface="Times New Roman" pitchFamily="18" charset="0"/>
                <a:cs typeface="Times New Roman" pitchFamily="18" charset="0"/>
              </a:rPr>
              <a:t>olib boradigan yo’llarni o’zaro bog’lab bergan </a:t>
            </a:r>
            <a:r>
              <a:rPr lang="ru-RU" altLang="ru-RU" sz="4000" b="1" smtClean="0">
                <a:solidFill>
                  <a:srgbClr val="C00000"/>
                </a:solidFill>
                <a:latin typeface="Times New Roman" pitchFamily="18" charset="0"/>
                <a:cs typeface="Times New Roman" pitchFamily="18" charset="0"/>
              </a:rPr>
              <a:t>buyuk yo’lning </a:t>
            </a:r>
            <a:r>
              <a:rPr lang="ru-RU" altLang="ru-RU" sz="4000" smtClean="0">
                <a:latin typeface="Times New Roman" pitchFamily="18" charset="0"/>
                <a:cs typeface="Times New Roman" pitchFamily="18" charset="0"/>
              </a:rPr>
              <a:t>haqiqiy boshlanishini tarixchilar </a:t>
            </a:r>
            <a:r>
              <a:rPr lang="ru-RU" altLang="ru-RU" sz="4000" b="1" i="1" smtClean="0">
                <a:solidFill>
                  <a:srgbClr val="C00000"/>
                </a:solidFill>
                <a:latin typeface="Times New Roman" pitchFamily="18" charset="0"/>
                <a:cs typeface="Times New Roman" pitchFamily="18" charset="0"/>
              </a:rPr>
              <a:t>eramizdan avvalgi </a:t>
            </a:r>
            <a:r>
              <a:rPr lang="en-US" altLang="ru-RU" sz="4000" b="1" i="1" smtClean="0">
                <a:solidFill>
                  <a:srgbClr val="C00000"/>
                </a:solidFill>
                <a:latin typeface="Times New Roman" pitchFamily="18" charset="0"/>
                <a:cs typeface="Times New Roman" pitchFamily="18" charset="0"/>
              </a:rPr>
              <a:t>II</a:t>
            </a:r>
            <a:r>
              <a:rPr lang="ru-RU" altLang="ru-RU" sz="4000" b="1" i="1" smtClean="0">
                <a:solidFill>
                  <a:srgbClr val="C00000"/>
                </a:solidFill>
                <a:latin typeface="Times New Roman" pitchFamily="18" charset="0"/>
                <a:cs typeface="Times New Roman" pitchFamily="18" charset="0"/>
              </a:rPr>
              <a:t> asrning o’rtalarida</a:t>
            </a:r>
            <a:r>
              <a:rPr lang="ru-RU" altLang="ru-RU" sz="4000" smtClean="0">
                <a:latin typeface="Times New Roman" pitchFamily="18" charset="0"/>
                <a:cs typeface="Times New Roman" pitchFamily="18" charset="0"/>
              </a:rPr>
              <a:t>, deb hisoblaydilar, o’sha davrda xitoyliklar uchun ilk bora G’arb o’lkalari – </a:t>
            </a:r>
            <a:r>
              <a:rPr lang="ru-RU" altLang="ru-RU" sz="4000" b="1" smtClean="0">
                <a:latin typeface="Times New Roman" pitchFamily="18" charset="0"/>
                <a:cs typeface="Times New Roman" pitchFamily="18" charset="0"/>
              </a:rPr>
              <a:t>Markaziy Osiyo davlatlari </a:t>
            </a:r>
            <a:r>
              <a:rPr lang="ru-RU" altLang="ru-RU" sz="4000" smtClean="0">
                <a:latin typeface="Times New Roman" pitchFamily="18" charset="0"/>
                <a:cs typeface="Times New Roman" pitchFamily="18" charset="0"/>
              </a:rPr>
              <a:t>kashf etilgan edi.</a:t>
            </a:r>
          </a:p>
          <a:p>
            <a:pPr algn="just" eaLnBrk="1" hangingPunct="1">
              <a:lnSpc>
                <a:spcPct val="80000"/>
              </a:lnSpc>
              <a:buFont typeface="Wingdings" pitchFamily="2" charset="2"/>
              <a:buNone/>
            </a:pPr>
            <a:r>
              <a:rPr lang="ru-RU" altLang="ru-RU" sz="4000" smtClean="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a:xfrm>
            <a:off x="250825" y="549275"/>
            <a:ext cx="8642350" cy="5705475"/>
          </a:xfrm>
        </p:spPr>
        <p:txBody>
          <a:bodyPr/>
          <a:lstStyle/>
          <a:p>
            <a:pPr algn="just" eaLnBrk="1" hangingPunct="1">
              <a:lnSpc>
                <a:spcPct val="80000"/>
              </a:lnSpc>
              <a:buFont typeface="Wingdings" pitchFamily="2" charset="2"/>
              <a:buNone/>
            </a:pPr>
            <a:r>
              <a:rPr lang="ru-RU" altLang="ru-RU" sz="2700" smtClean="0">
                <a:latin typeface="Times New Roman" pitchFamily="18" charset="0"/>
                <a:cs typeface="Times New Roman" pitchFamily="18" charset="0"/>
              </a:rPr>
              <a:t>		Shuni aytib o’tish lozimki, bu yo’l hech qachon yagona bir yo’l bo’lmasdan, balki </a:t>
            </a:r>
            <a:r>
              <a:rPr lang="ru-RU" altLang="ru-RU" sz="2700" b="1" smtClean="0">
                <a:solidFill>
                  <a:srgbClr val="C00000"/>
                </a:solidFill>
                <a:latin typeface="Times New Roman" pitchFamily="18" charset="0"/>
                <a:cs typeface="Times New Roman" pitchFamily="18" charset="0"/>
              </a:rPr>
              <a:t>azim bir daraxtning sadasiga</a:t>
            </a:r>
            <a:r>
              <a:rPr lang="ru-RU" altLang="ru-RU" sz="2700" smtClean="0">
                <a:latin typeface="Times New Roman" pitchFamily="18" charset="0"/>
                <a:cs typeface="Times New Roman" pitchFamily="18" charset="0"/>
              </a:rPr>
              <a:t> o’xshash tarzda shoxlanib ketgan </a:t>
            </a:r>
            <a:r>
              <a:rPr lang="ru-RU" altLang="ru-RU" sz="2700" b="1" smtClean="0">
                <a:latin typeface="Times New Roman" pitchFamily="18" charset="0"/>
                <a:cs typeface="Times New Roman" pitchFamily="18" charset="0"/>
              </a:rPr>
              <a:t>turli-tuman yo’nalishlarni</a:t>
            </a:r>
            <a:r>
              <a:rPr lang="ru-RU" altLang="ru-RU" sz="2700" smtClean="0">
                <a:latin typeface="Times New Roman" pitchFamily="18" charset="0"/>
                <a:cs typeface="Times New Roman" pitchFamily="18" charset="0"/>
              </a:rPr>
              <a:t> o’z ichiga olgan edi. Masalan, Osiyoni </a:t>
            </a:r>
            <a:r>
              <a:rPr lang="ru-RU" altLang="ru-RU" sz="2700" b="1" smtClean="0">
                <a:latin typeface="Times New Roman" pitchFamily="18" charset="0"/>
                <a:cs typeface="Times New Roman" pitchFamily="18" charset="0"/>
              </a:rPr>
              <a:t>sharqdan g’arbga qarab kesib o’tuvchi asosiy yo’llardan biri</a:t>
            </a:r>
            <a:r>
              <a:rPr lang="ru-RU" altLang="ru-RU" sz="2700" smtClean="0">
                <a:latin typeface="Times New Roman" pitchFamily="18" charset="0"/>
                <a:cs typeface="Times New Roman" pitchFamily="18" charset="0"/>
              </a:rPr>
              <a:t> qadimiy Xitoyning poytaxti </a:t>
            </a:r>
            <a:r>
              <a:rPr lang="ru-RU" altLang="ru-RU" sz="2700" b="1" smtClean="0">
                <a:solidFill>
                  <a:srgbClr val="C00000"/>
                </a:solidFill>
                <a:latin typeface="Times New Roman" pitchFamily="18" charset="0"/>
                <a:cs typeface="Times New Roman" pitchFamily="18" charset="0"/>
              </a:rPr>
              <a:t>Chanan shahrida</a:t>
            </a:r>
            <a:r>
              <a:rPr lang="ru-RU" altLang="ru-RU" sz="2700" smtClean="0">
                <a:latin typeface="Times New Roman" pitchFamily="18" charset="0"/>
                <a:cs typeface="Times New Roman" pitchFamily="18" charset="0"/>
              </a:rPr>
              <a:t> boshlanib, uning </a:t>
            </a:r>
            <a:r>
              <a:rPr lang="ru-RU" altLang="ru-RU" sz="2700" b="1" smtClean="0">
                <a:latin typeface="Times New Roman" pitchFamily="18" charset="0"/>
                <a:cs typeface="Times New Roman" pitchFamily="18" charset="0"/>
              </a:rPr>
              <a:t>shimoli-g’arbiy chegaralarigacha </a:t>
            </a:r>
            <a:r>
              <a:rPr lang="ru-RU" altLang="ru-RU" sz="2700" b="1" smtClean="0">
                <a:solidFill>
                  <a:srgbClr val="C00000"/>
                </a:solidFill>
                <a:latin typeface="Times New Roman" pitchFamily="18" charset="0"/>
                <a:cs typeface="Times New Roman" pitchFamily="18" charset="0"/>
              </a:rPr>
              <a:t>Gobi sahrosining cheti bo’ylab </a:t>
            </a:r>
            <a:r>
              <a:rPr lang="ru-RU" altLang="ru-RU" sz="2700" smtClean="0">
                <a:latin typeface="Times New Roman" pitchFamily="18" charset="0"/>
                <a:cs typeface="Times New Roman" pitchFamily="18" charset="0"/>
              </a:rPr>
              <a:t>ketgan, keyin </a:t>
            </a:r>
            <a:r>
              <a:rPr lang="ru-RU" altLang="ru-RU" sz="2700" b="1" smtClean="0">
                <a:solidFill>
                  <a:srgbClr val="C00000"/>
                </a:solidFill>
                <a:latin typeface="Times New Roman" pitchFamily="18" charset="0"/>
                <a:cs typeface="Times New Roman" pitchFamily="18" charset="0"/>
              </a:rPr>
              <a:t>sharqiy Turkiston </a:t>
            </a:r>
            <a:r>
              <a:rPr lang="ru-RU" altLang="ru-RU" sz="2700" smtClean="0">
                <a:latin typeface="Times New Roman" pitchFamily="18" charset="0"/>
                <a:cs typeface="Times New Roman" pitchFamily="18" charset="0"/>
              </a:rPr>
              <a:t>orqali o’tgan. </a:t>
            </a:r>
            <a:r>
              <a:rPr lang="ru-RU" altLang="ru-RU" sz="2700" b="1" smtClean="0">
                <a:solidFill>
                  <a:srgbClr val="C00000"/>
                </a:solidFill>
                <a:latin typeface="Times New Roman" pitchFamily="18" charset="0"/>
                <a:cs typeface="Times New Roman" pitchFamily="18" charset="0"/>
              </a:rPr>
              <a:t>Tyan-Shan tizmasi dovonidan </a:t>
            </a:r>
            <a:r>
              <a:rPr lang="ru-RU" altLang="ru-RU" sz="2700" smtClean="0">
                <a:latin typeface="Times New Roman" pitchFamily="18" charset="0"/>
                <a:cs typeface="Times New Roman" pitchFamily="18" charset="0"/>
              </a:rPr>
              <a:t>oshib o’tgan karvonlarinng bir qismi </a:t>
            </a:r>
            <a:r>
              <a:rPr lang="ru-RU" altLang="ru-RU" sz="2700" b="1" smtClean="0">
                <a:solidFill>
                  <a:srgbClr val="C00000"/>
                </a:solidFill>
                <a:latin typeface="Times New Roman" pitchFamily="18" charset="0"/>
                <a:cs typeface="Times New Roman" pitchFamily="18" charset="0"/>
              </a:rPr>
              <a:t>Farg’ona vodiysi va Toshkent vohasi </a:t>
            </a:r>
            <a:r>
              <a:rPr lang="ru-RU" altLang="ru-RU" sz="2700" smtClean="0">
                <a:latin typeface="Times New Roman" pitchFamily="18" charset="0"/>
                <a:cs typeface="Times New Roman" pitchFamily="18" charset="0"/>
              </a:rPr>
              <a:t>orqali So’g’diyonaning poytaxti </a:t>
            </a:r>
            <a:r>
              <a:rPr lang="ru-RU" altLang="ru-RU" sz="2700" b="1" smtClean="0">
                <a:solidFill>
                  <a:srgbClr val="C00000"/>
                </a:solidFill>
                <a:latin typeface="Times New Roman" pitchFamily="18" charset="0"/>
                <a:cs typeface="Times New Roman" pitchFamily="18" charset="0"/>
              </a:rPr>
              <a:t>Samarqandga, Buxoroga, Xorazmga</a:t>
            </a:r>
            <a:r>
              <a:rPr lang="ru-RU" altLang="ru-RU" sz="2700" smtClean="0">
                <a:latin typeface="Times New Roman" pitchFamily="18" charset="0"/>
                <a:cs typeface="Times New Roman" pitchFamily="18" charset="0"/>
              </a:rPr>
              <a:t> olib borgan, keyin esa </a:t>
            </a:r>
            <a:r>
              <a:rPr lang="ru-RU" altLang="ru-RU" sz="2700" b="1" smtClean="0">
                <a:solidFill>
                  <a:srgbClr val="C00000"/>
                </a:solidFill>
                <a:latin typeface="Times New Roman" pitchFamily="18" charset="0"/>
                <a:cs typeface="Times New Roman" pitchFamily="18" charset="0"/>
              </a:rPr>
              <a:t>Kaspiy dengizi qirg’oqlariga </a:t>
            </a:r>
            <a:r>
              <a:rPr lang="ru-RU" altLang="ru-RU" sz="2700" smtClean="0">
                <a:latin typeface="Times New Roman" pitchFamily="18" charset="0"/>
                <a:cs typeface="Times New Roman" pitchFamily="18" charset="0"/>
              </a:rPr>
              <a:t>yetib kelar edi. Karvonlarni bir qismi Samarqanddan chiqib, </a:t>
            </a:r>
            <a:r>
              <a:rPr lang="ru-RU" altLang="ru-RU" sz="2700" b="1" smtClean="0">
                <a:latin typeface="Times New Roman" pitchFamily="18" charset="0"/>
                <a:cs typeface="Times New Roman" pitchFamily="18" charset="0"/>
              </a:rPr>
              <a:t>Baqtriyaga</a:t>
            </a:r>
            <a:r>
              <a:rPr lang="ru-RU" altLang="ru-RU" sz="2700" smtClean="0">
                <a:latin typeface="Times New Roman" pitchFamily="18" charset="0"/>
                <a:cs typeface="Times New Roman" pitchFamily="18" charset="0"/>
              </a:rPr>
              <a:t> borar va </a:t>
            </a:r>
            <a:r>
              <a:rPr lang="ru-RU" altLang="ru-RU" sz="2700" b="1" smtClean="0">
                <a:latin typeface="Times New Roman" pitchFamily="18" charset="0"/>
                <a:cs typeface="Times New Roman" pitchFamily="18" charset="0"/>
              </a:rPr>
              <a:t>Qashqadaryo vodiysidan o’tib Termiz </a:t>
            </a:r>
            <a:r>
              <a:rPr lang="ru-RU" altLang="ru-RU" sz="2700" smtClean="0">
                <a:latin typeface="Times New Roman" pitchFamily="18" charset="0"/>
                <a:cs typeface="Times New Roman" pitchFamily="18" charset="0"/>
              </a:rPr>
              <a:t>shahriga kelar edi, u yerdan Amudaryodan kechib o’tib, </a:t>
            </a:r>
            <a:r>
              <a:rPr lang="ru-RU" altLang="ru-RU" sz="2700" b="1" i="1" smtClean="0">
                <a:solidFill>
                  <a:srgbClr val="C00000"/>
                </a:solidFill>
                <a:latin typeface="Times New Roman" pitchFamily="18" charset="0"/>
                <a:cs typeface="Times New Roman" pitchFamily="18" charset="0"/>
              </a:rPr>
              <a:t>Janubga, Baqtralar va Hindistonga </a:t>
            </a:r>
            <a:r>
              <a:rPr lang="ru-RU" altLang="ru-RU" sz="2700" smtClean="0">
                <a:latin typeface="Times New Roman" pitchFamily="18" charset="0"/>
                <a:cs typeface="Times New Roman" pitchFamily="18" charset="0"/>
              </a:rPr>
              <a:t>qarab ketar edi.</a:t>
            </a:r>
          </a:p>
          <a:p>
            <a:pPr algn="just" eaLnBrk="1" hangingPunct="1">
              <a:lnSpc>
                <a:spcPct val="80000"/>
              </a:lnSpc>
              <a:buFont typeface="Wingdings" pitchFamily="2" charset="2"/>
              <a:buNone/>
            </a:pPr>
            <a:r>
              <a:rPr lang="ru-RU" altLang="ru-RU" sz="2700" smtClean="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250825" y="549275"/>
            <a:ext cx="8642350" cy="5705475"/>
          </a:xfrm>
        </p:spPr>
        <p:txBody>
          <a:bodyPr rtlCol="0">
            <a:normAutofit lnSpcReduction="10000"/>
          </a:bodyPr>
          <a:lstStyle/>
          <a:p>
            <a:pPr marL="274320" indent="-274320" algn="just" eaLnBrk="1" fontAlgn="auto" hangingPunct="1">
              <a:lnSpc>
                <a:spcPct val="80000"/>
              </a:lnSpc>
              <a:spcAft>
                <a:spcPts val="0"/>
              </a:spcAft>
              <a:buFont typeface="Wingdings" pitchFamily="2" charset="2"/>
              <a:buNone/>
              <a:defRPr/>
            </a:pP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Yo’lning</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yana</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bir</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yo’nalishi</a:t>
            </a:r>
            <a:r>
              <a:rPr lang="ru-RU" sz="4000" dirty="0">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Tarim</a:t>
            </a:r>
            <a:r>
              <a:rPr lang="ru-RU" sz="4000" b="1" dirty="0">
                <a:solidFill>
                  <a:srgbClr val="C00000"/>
                </a:solidFill>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shahridan</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chiqib</a:t>
            </a:r>
            <a:r>
              <a:rPr lang="ru-RU" sz="4000" dirty="0">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Takla-Makon</a:t>
            </a:r>
            <a:r>
              <a:rPr lang="ru-RU" sz="4000" b="1" dirty="0">
                <a:solidFill>
                  <a:srgbClr val="C00000"/>
                </a:solidFill>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sahrosini</a:t>
            </a:r>
            <a:r>
              <a:rPr lang="ru-RU" sz="4000" b="1" dirty="0">
                <a:solidFill>
                  <a:srgbClr val="C00000"/>
                </a:solidFill>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janub</a:t>
            </a:r>
            <a:r>
              <a:rPr lang="ru-RU" sz="4000" b="1" dirty="0">
                <a:solidFill>
                  <a:srgbClr val="C00000"/>
                </a:solidFill>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tarafidan</a:t>
            </a:r>
            <a:r>
              <a:rPr lang="ru-RU" sz="4000" b="1" dirty="0">
                <a:solidFill>
                  <a:srgbClr val="C00000"/>
                </a:solidFill>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aylanib</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o’tib</a:t>
            </a:r>
            <a:r>
              <a:rPr lang="ru-RU" sz="4000" dirty="0">
                <a:latin typeface="Times New Roman" panose="02020603050405020304" pitchFamily="18" charset="0"/>
                <a:cs typeface="Times New Roman" panose="02020603050405020304" pitchFamily="18" charset="0"/>
              </a:rPr>
              <a:t>, </a:t>
            </a:r>
            <a:r>
              <a:rPr lang="ru-RU" sz="4000" b="1" dirty="0" err="1">
                <a:latin typeface="Times New Roman" panose="02020603050405020304" pitchFamily="18" charset="0"/>
                <a:cs typeface="Times New Roman" panose="02020603050405020304" pitchFamily="18" charset="0"/>
              </a:rPr>
              <a:t>Xotan</a:t>
            </a:r>
            <a:r>
              <a:rPr lang="ru-RU" sz="4000" b="1" dirty="0">
                <a:latin typeface="Times New Roman" panose="02020603050405020304" pitchFamily="18" charset="0"/>
                <a:cs typeface="Times New Roman" panose="02020603050405020304" pitchFamily="18" charset="0"/>
              </a:rPr>
              <a:t> </a:t>
            </a:r>
            <a:r>
              <a:rPr lang="ru-RU" sz="4000" b="1" dirty="0" err="1">
                <a:latin typeface="Times New Roman" panose="02020603050405020304" pitchFamily="18" charset="0"/>
                <a:cs typeface="Times New Roman" panose="02020603050405020304" pitchFamily="18" charset="0"/>
              </a:rPr>
              <a:t>va</a:t>
            </a:r>
            <a:r>
              <a:rPr lang="ru-RU" sz="4000" b="1" dirty="0">
                <a:latin typeface="Times New Roman" panose="02020603050405020304" pitchFamily="18" charset="0"/>
                <a:cs typeface="Times New Roman" panose="02020603050405020304" pitchFamily="18" charset="0"/>
              </a:rPr>
              <a:t> </a:t>
            </a:r>
            <a:r>
              <a:rPr lang="ru-RU" sz="4000" b="1" dirty="0" err="1">
                <a:latin typeface="Times New Roman" panose="02020603050405020304" pitchFamily="18" charset="0"/>
                <a:cs typeface="Times New Roman" panose="02020603050405020304" pitchFamily="18" charset="0"/>
              </a:rPr>
              <a:t>Yorkent</a:t>
            </a:r>
            <a:r>
              <a:rPr lang="ru-RU" sz="4000" b="1"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shaharlari</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orqali</a:t>
            </a:r>
            <a:r>
              <a:rPr lang="ru-RU" sz="4000" dirty="0">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Baqtraga</a:t>
            </a:r>
            <a:r>
              <a:rPr lang="ru-RU" sz="4000" b="1" dirty="0">
                <a:solidFill>
                  <a:srgbClr val="C00000"/>
                </a:solidFill>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shimoliy</a:t>
            </a:r>
            <a:r>
              <a:rPr lang="ru-RU" sz="4000" b="1" dirty="0">
                <a:solidFill>
                  <a:srgbClr val="C00000"/>
                </a:solidFill>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Afg’oniston</a:t>
            </a:r>
            <a:r>
              <a:rPr lang="ru-RU" sz="4000" b="1" dirty="0">
                <a:solidFill>
                  <a:srgbClr val="C00000"/>
                </a:solidFill>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va</a:t>
            </a:r>
            <a:r>
              <a:rPr lang="ru-RU" sz="4000" dirty="0">
                <a:latin typeface="Times New Roman" panose="02020603050405020304" pitchFamily="18" charset="0"/>
                <a:cs typeface="Times New Roman" panose="02020603050405020304" pitchFamily="18" charset="0"/>
              </a:rPr>
              <a:t> </a:t>
            </a:r>
            <a:r>
              <a:rPr lang="ru-RU" sz="4000" b="1" dirty="0" err="1">
                <a:latin typeface="Times New Roman" panose="02020603050405020304" pitchFamily="18" charset="0"/>
                <a:cs typeface="Times New Roman" panose="02020603050405020304" pitchFamily="18" charset="0"/>
              </a:rPr>
              <a:t>Marvga</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kelar</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edi</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bu</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yerdan</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karvonlar</a:t>
            </a:r>
            <a:r>
              <a:rPr lang="ru-RU" sz="4000" dirty="0">
                <a:latin typeface="Times New Roman" panose="02020603050405020304" pitchFamily="18" charset="0"/>
                <a:cs typeface="Times New Roman" panose="02020603050405020304" pitchFamily="18" charset="0"/>
              </a:rPr>
              <a:t> </a:t>
            </a:r>
            <a:r>
              <a:rPr lang="ru-RU" sz="4000" b="1" dirty="0" err="1">
                <a:latin typeface="Times New Roman" panose="02020603050405020304" pitchFamily="18" charset="0"/>
                <a:cs typeface="Times New Roman" panose="02020603050405020304" pitchFamily="18" charset="0"/>
              </a:rPr>
              <a:t>Eron</a:t>
            </a:r>
            <a:r>
              <a:rPr lang="ru-RU" sz="4000" b="1" dirty="0">
                <a:latin typeface="Times New Roman" panose="02020603050405020304" pitchFamily="18" charset="0"/>
                <a:cs typeface="Times New Roman" panose="02020603050405020304" pitchFamily="18" charset="0"/>
              </a:rPr>
              <a:t>, </a:t>
            </a:r>
            <a:r>
              <a:rPr lang="ru-RU" sz="4000" b="1" dirty="0" err="1">
                <a:latin typeface="Times New Roman" panose="02020603050405020304" pitchFamily="18" charset="0"/>
                <a:cs typeface="Times New Roman" panose="02020603050405020304" pitchFamily="18" charset="0"/>
              </a:rPr>
              <a:t>Suriya</a:t>
            </a:r>
            <a:r>
              <a:rPr lang="ru-RU" sz="4000" b="1" dirty="0">
                <a:latin typeface="Times New Roman" panose="02020603050405020304" pitchFamily="18" charset="0"/>
                <a:cs typeface="Times New Roman" panose="02020603050405020304" pitchFamily="18" charset="0"/>
              </a:rPr>
              <a:t> </a:t>
            </a:r>
            <a:r>
              <a:rPr lang="ru-RU" sz="4000" b="1" dirty="0" err="1">
                <a:latin typeface="Times New Roman" panose="02020603050405020304" pitchFamily="18" charset="0"/>
                <a:cs typeface="Times New Roman" panose="02020603050405020304" pitchFamily="18" charset="0"/>
              </a:rPr>
              <a:t>davlatlari</a:t>
            </a:r>
            <a:r>
              <a:rPr lang="ru-RU" sz="4000" b="1"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orqali</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o’tib</a:t>
            </a:r>
            <a:r>
              <a:rPr lang="ru-RU" sz="4000" dirty="0">
                <a:latin typeface="Times New Roman" panose="02020603050405020304" pitchFamily="18" charset="0"/>
                <a:cs typeface="Times New Roman" panose="02020603050405020304" pitchFamily="18" charset="0"/>
              </a:rPr>
              <a:t>, </a:t>
            </a:r>
            <a:r>
              <a:rPr lang="ru-RU" sz="4000" b="1" dirty="0" err="1">
                <a:latin typeface="Times New Roman" panose="02020603050405020304" pitchFamily="18" charset="0"/>
                <a:cs typeface="Times New Roman" panose="02020603050405020304" pitchFamily="18" charset="0"/>
              </a:rPr>
              <a:t>O’rta</a:t>
            </a:r>
            <a:r>
              <a:rPr lang="ru-RU" sz="4000" b="1" dirty="0">
                <a:latin typeface="Times New Roman" panose="02020603050405020304" pitchFamily="18" charset="0"/>
                <a:cs typeface="Times New Roman" panose="02020603050405020304" pitchFamily="18" charset="0"/>
              </a:rPr>
              <a:t> </a:t>
            </a:r>
            <a:r>
              <a:rPr lang="ru-RU" sz="4000" b="1" dirty="0" err="1">
                <a:latin typeface="Times New Roman" panose="02020603050405020304" pitchFamily="18" charset="0"/>
                <a:cs typeface="Times New Roman" panose="02020603050405020304" pitchFamily="18" charset="0"/>
              </a:rPr>
              <a:t>Yer</a:t>
            </a:r>
            <a:r>
              <a:rPr lang="ru-RU" sz="4000" b="1" dirty="0">
                <a:latin typeface="Times New Roman" panose="02020603050405020304" pitchFamily="18" charset="0"/>
                <a:cs typeface="Times New Roman" panose="02020603050405020304" pitchFamily="18" charset="0"/>
              </a:rPr>
              <a:t> </a:t>
            </a:r>
            <a:r>
              <a:rPr lang="ru-RU" sz="4000" b="1" dirty="0" err="1">
                <a:latin typeface="Times New Roman" panose="02020603050405020304" pitchFamily="18" charset="0"/>
                <a:cs typeface="Times New Roman" panose="02020603050405020304" pitchFamily="18" charset="0"/>
              </a:rPr>
              <a:t>dengizi</a:t>
            </a:r>
            <a:r>
              <a:rPr lang="ru-RU" sz="4000" b="1" dirty="0">
                <a:latin typeface="Times New Roman" panose="02020603050405020304" pitchFamily="18" charset="0"/>
                <a:cs typeface="Times New Roman" panose="02020603050405020304" pitchFamily="18" charset="0"/>
              </a:rPr>
              <a:t> </a:t>
            </a:r>
            <a:r>
              <a:rPr lang="ru-RU" sz="4000" b="1" dirty="0" err="1">
                <a:latin typeface="Times New Roman" panose="02020603050405020304" pitchFamily="18" charset="0"/>
                <a:cs typeface="Times New Roman" panose="02020603050405020304" pitchFamily="18" charset="0"/>
              </a:rPr>
              <a:t>bo’yiga</a:t>
            </a:r>
            <a:r>
              <a:rPr lang="ru-RU" sz="4000" b="1"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yetib</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kelar</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edi</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mahsulotlarning</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bir</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qismi</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dengiz</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yo’li</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bilan</a:t>
            </a:r>
            <a:r>
              <a:rPr lang="ru-RU" sz="4000" dirty="0">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Rim</a:t>
            </a:r>
            <a:r>
              <a:rPr lang="ru-RU" sz="4000" b="1" dirty="0">
                <a:solidFill>
                  <a:srgbClr val="C00000"/>
                </a:solidFill>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va</a:t>
            </a:r>
            <a:r>
              <a:rPr lang="ru-RU" sz="4000" b="1" dirty="0">
                <a:solidFill>
                  <a:srgbClr val="C00000"/>
                </a:solidFill>
                <a:latin typeface="Times New Roman" panose="02020603050405020304" pitchFamily="18" charset="0"/>
                <a:cs typeface="Times New Roman" panose="02020603050405020304" pitchFamily="18" charset="0"/>
              </a:rPr>
              <a:t> </a:t>
            </a:r>
            <a:r>
              <a:rPr lang="ru-RU" sz="4000" b="1" dirty="0" err="1">
                <a:solidFill>
                  <a:srgbClr val="C00000"/>
                </a:solidFill>
                <a:latin typeface="Times New Roman" panose="02020603050405020304" pitchFamily="18" charset="0"/>
                <a:cs typeface="Times New Roman" panose="02020603050405020304" pitchFamily="18" charset="0"/>
              </a:rPr>
              <a:t>Yunonistonga</a:t>
            </a:r>
            <a:r>
              <a:rPr lang="ru-RU" sz="4000" b="1" dirty="0">
                <a:solidFill>
                  <a:srgbClr val="C00000"/>
                </a:solidFill>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kelib</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tushar</a:t>
            </a:r>
            <a:r>
              <a:rPr lang="ru-RU" sz="4000" dirty="0">
                <a:latin typeface="Times New Roman" panose="02020603050405020304" pitchFamily="18" charset="0"/>
                <a:cs typeface="Times New Roman" panose="02020603050405020304" pitchFamily="18" charset="0"/>
              </a:rPr>
              <a:t> </a:t>
            </a:r>
            <a:r>
              <a:rPr lang="ru-RU" sz="4000" dirty="0" err="1">
                <a:latin typeface="Times New Roman" panose="02020603050405020304" pitchFamily="18" charset="0"/>
                <a:cs typeface="Times New Roman" panose="02020603050405020304" pitchFamily="18" charset="0"/>
              </a:rPr>
              <a:t>edi</a:t>
            </a:r>
            <a:r>
              <a:rPr lang="ru-RU" sz="4000" dirty="0">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ph type="body" idx="1"/>
          </p:nvPr>
        </p:nvSpPr>
        <p:spPr>
          <a:xfrm>
            <a:off x="661988" y="188913"/>
            <a:ext cx="7772400" cy="576262"/>
          </a:xfrm>
          <a:noFill/>
        </p:spPr>
        <p:txBody>
          <a:bodyPr/>
          <a:lstStyle/>
          <a:p>
            <a:pPr algn="ctr" eaLnBrk="1" hangingPunct="1">
              <a:lnSpc>
                <a:spcPct val="90000"/>
              </a:lnSpc>
              <a:buFont typeface="Wingdings" pitchFamily="2" charset="2"/>
              <a:buNone/>
            </a:pPr>
            <a:r>
              <a:rPr lang="uz-Cyrl-UZ" altLang="ru-RU" b="1" smtClean="0">
                <a:solidFill>
                  <a:srgbClr val="0000CC"/>
                </a:solidFill>
              </a:rPr>
              <a:t>Ипак куртининг тасвири.</a:t>
            </a:r>
            <a:endParaRPr lang="ru-RU" altLang="ru-RU" b="1" smtClean="0">
              <a:solidFill>
                <a:srgbClr val="0000CC"/>
              </a:solidFill>
            </a:endParaRPr>
          </a:p>
        </p:txBody>
      </p:sp>
      <p:pic>
        <p:nvPicPr>
          <p:cNvPr id="25603" name="Picture 4" descr="Изображение 0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5175"/>
            <a:ext cx="9180513"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107950" y="471488"/>
            <a:ext cx="8785225" cy="5910262"/>
          </a:xfrm>
        </p:spPr>
        <p:txBody>
          <a:bodyPr/>
          <a:lstStyle/>
          <a:p>
            <a:pPr algn="just" eaLnBrk="1" hangingPunct="1">
              <a:lnSpc>
                <a:spcPct val="80000"/>
              </a:lnSpc>
              <a:buFont typeface="Wingdings" pitchFamily="2" charset="2"/>
              <a:buNone/>
            </a:pPr>
            <a:r>
              <a:rPr lang="ru-RU" altLang="ru-RU" sz="2900" smtClean="0">
                <a:latin typeface="Times New Roman" pitchFamily="18" charset="0"/>
                <a:cs typeface="Times New Roman" pitchFamily="18" charset="0"/>
              </a:rPr>
              <a:t>	Buyuk ipak yo’li orqali nafaqat </a:t>
            </a:r>
            <a:r>
              <a:rPr lang="ru-RU" altLang="ru-RU" sz="2900" b="1" smtClean="0">
                <a:latin typeface="Times New Roman" pitchFamily="18" charset="0"/>
                <a:cs typeface="Times New Roman" pitchFamily="18" charset="0"/>
              </a:rPr>
              <a:t>savdo karvonlari</a:t>
            </a:r>
            <a:r>
              <a:rPr lang="ru-RU" altLang="ru-RU" sz="2900" smtClean="0">
                <a:latin typeface="Times New Roman" pitchFamily="18" charset="0"/>
                <a:cs typeface="Times New Roman" pitchFamily="18" charset="0"/>
              </a:rPr>
              <a:t>, balki </a:t>
            </a:r>
            <a:r>
              <a:rPr lang="ru-RU" altLang="ru-RU" sz="2900" b="1" i="1" smtClean="0">
                <a:solidFill>
                  <a:srgbClr val="C00000"/>
                </a:solidFill>
                <a:latin typeface="Times New Roman" pitchFamily="18" charset="0"/>
                <a:cs typeface="Times New Roman" pitchFamily="18" charset="0"/>
              </a:rPr>
              <a:t>xalqlarning erishgan madaniy yutuqlari, ma’naviy qadriyatlari, diniy g’oyalari </a:t>
            </a:r>
            <a:r>
              <a:rPr lang="ru-RU" altLang="ru-RU" sz="2900" smtClean="0">
                <a:latin typeface="Times New Roman" pitchFamily="18" charset="0"/>
                <a:cs typeface="Times New Roman" pitchFamily="18" charset="0"/>
              </a:rPr>
              <a:t>ham jahonga tarqalib borar edi. </a:t>
            </a:r>
            <a:r>
              <a:rPr lang="ru-RU" altLang="ru-RU" sz="2900" b="1" smtClean="0">
                <a:latin typeface="Times New Roman" pitchFamily="18" charset="0"/>
                <a:cs typeface="Times New Roman" pitchFamily="18" charset="0"/>
              </a:rPr>
              <a:t>Buddizm</a:t>
            </a:r>
            <a:r>
              <a:rPr lang="ru-RU" altLang="ru-RU" sz="2900" smtClean="0">
                <a:latin typeface="Times New Roman" pitchFamily="18" charset="0"/>
                <a:cs typeface="Times New Roman" pitchFamily="18" charset="0"/>
              </a:rPr>
              <a:t> Kushan davlatidagi boshqa dinlar bilan birga hukm surgan bo’lib, bu yerdan to </a:t>
            </a:r>
            <a:r>
              <a:rPr lang="ru-RU" altLang="ru-RU" sz="2900" b="1" smtClean="0">
                <a:latin typeface="Times New Roman" pitchFamily="18" charset="0"/>
                <a:cs typeface="Times New Roman" pitchFamily="18" charset="0"/>
              </a:rPr>
              <a:t>Xitoygacha</a:t>
            </a:r>
            <a:r>
              <a:rPr lang="ru-RU" altLang="ru-RU" sz="2900" smtClean="0">
                <a:latin typeface="Times New Roman" pitchFamily="18" charset="0"/>
                <a:cs typeface="Times New Roman" pitchFamily="18" charset="0"/>
              </a:rPr>
              <a:t> tarqalgan. Eramizning birinchi asrlarida </a:t>
            </a:r>
            <a:r>
              <a:rPr lang="ru-RU" altLang="ru-RU" sz="2900" b="1" smtClean="0">
                <a:latin typeface="Times New Roman" pitchFamily="18" charset="0"/>
                <a:cs typeface="Times New Roman" pitchFamily="18" charset="0"/>
              </a:rPr>
              <a:t>Kichik Osiyodan </a:t>
            </a:r>
            <a:r>
              <a:rPr lang="ru-RU" altLang="ru-RU" sz="2900" smtClean="0">
                <a:latin typeface="Times New Roman" pitchFamily="18" charset="0"/>
                <a:cs typeface="Times New Roman" pitchFamily="18" charset="0"/>
              </a:rPr>
              <a:t>bu yerga </a:t>
            </a:r>
            <a:r>
              <a:rPr lang="ru-RU" altLang="ru-RU" sz="2900" b="1" smtClean="0">
                <a:solidFill>
                  <a:srgbClr val="C00000"/>
                </a:solidFill>
                <a:latin typeface="Times New Roman" pitchFamily="18" charset="0"/>
                <a:cs typeface="Times New Roman" pitchFamily="18" charset="0"/>
              </a:rPr>
              <a:t>xristianlik dini </a:t>
            </a:r>
            <a:r>
              <a:rPr lang="ru-RU" altLang="ru-RU" sz="2900" smtClean="0">
                <a:latin typeface="Times New Roman" pitchFamily="18" charset="0"/>
                <a:cs typeface="Times New Roman" pitchFamily="18" charset="0"/>
              </a:rPr>
              <a:t>kelib yetgan. Arab xalifaligining qattiqqo’l harbiy navkarlari </a:t>
            </a:r>
            <a:r>
              <a:rPr lang="ru-RU" altLang="ru-RU" sz="2900" b="1" smtClean="0">
                <a:solidFill>
                  <a:srgbClr val="C00000"/>
                </a:solidFill>
                <a:latin typeface="Times New Roman" pitchFamily="18" charset="0"/>
                <a:cs typeface="Times New Roman" pitchFamily="18" charset="0"/>
              </a:rPr>
              <a:t>VII asrda islom ta’limotini</a:t>
            </a:r>
            <a:r>
              <a:rPr lang="ru-RU" altLang="ru-RU" sz="2900" smtClean="0">
                <a:latin typeface="Times New Roman" pitchFamily="18" charset="0"/>
                <a:cs typeface="Times New Roman" pitchFamily="18" charset="0"/>
              </a:rPr>
              <a:t> olib kelganlar. Savdogarlar va targ’ibotchilarning o’tkazgan yo’llari bo’ylab mo’g’ul sahrolaridan Yevropa tekisliklarigacha Chingisxon sahroyi bosqinchilari quyundek o’tgan. Buyuk Ipak yo’lining qoq yuragi bo’lgan Samarqand shahridan o’rta asrlardagi Sharqning buyuk sarkardasi </a:t>
            </a:r>
            <a:r>
              <a:rPr lang="ru-RU" altLang="ru-RU" sz="2900" b="1" smtClean="0">
                <a:latin typeface="Times New Roman" pitchFamily="18" charset="0"/>
                <a:cs typeface="Times New Roman" pitchFamily="18" charset="0"/>
              </a:rPr>
              <a:t>Temur </a:t>
            </a:r>
            <a:r>
              <a:rPr lang="ru-RU" altLang="ru-RU" sz="2900" smtClean="0">
                <a:latin typeface="Times New Roman" pitchFamily="18" charset="0"/>
                <a:cs typeface="Times New Roman" pitchFamily="18" charset="0"/>
              </a:rPr>
              <a:t>o’z yurishlarini boshlab, zafar quchar edi.</a:t>
            </a:r>
          </a:p>
          <a:p>
            <a:pPr algn="just" eaLnBrk="1" hangingPunct="1">
              <a:lnSpc>
                <a:spcPct val="80000"/>
              </a:lnSpc>
              <a:buFont typeface="Wingdings" pitchFamily="2" charset="2"/>
              <a:buNone/>
            </a:pPr>
            <a:r>
              <a:rPr lang="ru-RU" altLang="ru-RU" sz="2900" smtClean="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107950" y="471488"/>
            <a:ext cx="8785225" cy="5910262"/>
          </a:xfrm>
        </p:spPr>
        <p:txBody>
          <a:bodyPr/>
          <a:lstStyle/>
          <a:p>
            <a:pPr algn="just" eaLnBrk="1" hangingPunct="1">
              <a:lnSpc>
                <a:spcPct val="80000"/>
              </a:lnSpc>
              <a:buFont typeface="Wingdings" pitchFamily="2" charset="2"/>
              <a:buNone/>
            </a:pPr>
            <a:r>
              <a:rPr lang="ru-RU" altLang="ru-RU" sz="3200" smtClean="0">
                <a:latin typeface="Times New Roman" pitchFamily="18" charset="0"/>
                <a:cs typeface="Times New Roman" pitchFamily="18" charset="0"/>
              </a:rPr>
              <a:t>		Bundan tashqari, karvon yo’llaridan asrlar bo’yi </a:t>
            </a:r>
            <a:r>
              <a:rPr lang="ru-RU" altLang="ru-RU" sz="3200" b="1" smtClean="0">
                <a:solidFill>
                  <a:srgbClr val="C00000"/>
                </a:solidFill>
                <a:latin typeface="Times New Roman" pitchFamily="18" charset="0"/>
                <a:cs typeface="Times New Roman" pitchFamily="18" charset="0"/>
              </a:rPr>
              <a:t>allomalar, tadqiqotchilar</a:t>
            </a:r>
            <a:r>
              <a:rPr lang="ru-RU" altLang="ru-RU" sz="3200" smtClean="0">
                <a:latin typeface="Times New Roman" pitchFamily="18" charset="0"/>
                <a:cs typeface="Times New Roman" pitchFamily="18" charset="0"/>
              </a:rPr>
              <a:t> ham sayohat qilar edi. </a:t>
            </a:r>
            <a:r>
              <a:rPr lang="ru-RU" altLang="ru-RU" sz="3200" b="1" smtClean="0">
                <a:latin typeface="Times New Roman" pitchFamily="18" charset="0"/>
                <a:cs typeface="Times New Roman" pitchFamily="18" charset="0"/>
              </a:rPr>
              <a:t>Xitoy ruhoniysi </a:t>
            </a:r>
            <a:r>
              <a:rPr lang="ru-RU" altLang="ru-RU" sz="3200" b="1" smtClean="0">
                <a:solidFill>
                  <a:srgbClr val="C00000"/>
                </a:solidFill>
                <a:latin typeface="Times New Roman" pitchFamily="18" charset="0"/>
                <a:cs typeface="Times New Roman" pitchFamily="18" charset="0"/>
              </a:rPr>
              <a:t>Syuan Tszyan </a:t>
            </a:r>
            <a:r>
              <a:rPr lang="ru-RU" altLang="ru-RU" sz="3200" smtClean="0">
                <a:latin typeface="Times New Roman" pitchFamily="18" charset="0"/>
                <a:cs typeface="Times New Roman" pitchFamily="18" charset="0"/>
              </a:rPr>
              <a:t>va </a:t>
            </a:r>
            <a:r>
              <a:rPr lang="ru-RU" altLang="ru-RU" sz="3200" b="1" smtClean="0">
                <a:latin typeface="Times New Roman" pitchFamily="18" charset="0"/>
                <a:cs typeface="Times New Roman" pitchFamily="18" charset="0"/>
              </a:rPr>
              <a:t>venetsiyalik savdogar </a:t>
            </a:r>
            <a:r>
              <a:rPr lang="ru-RU" altLang="ru-RU" sz="3200" b="1" smtClean="0">
                <a:solidFill>
                  <a:srgbClr val="C00000"/>
                </a:solidFill>
                <a:latin typeface="Times New Roman" pitchFamily="18" charset="0"/>
                <a:cs typeface="Times New Roman" pitchFamily="18" charset="0"/>
              </a:rPr>
              <a:t>Marko Polo</a:t>
            </a:r>
            <a:r>
              <a:rPr lang="ru-RU" altLang="ru-RU" sz="3200" smtClean="0">
                <a:latin typeface="Times New Roman" pitchFamily="18" charset="0"/>
                <a:cs typeface="Times New Roman" pitchFamily="18" charset="0"/>
              </a:rPr>
              <a:t>, </a:t>
            </a:r>
            <a:r>
              <a:rPr lang="ru-RU" altLang="ru-RU" sz="3200" b="1" smtClean="0">
                <a:latin typeface="Times New Roman" pitchFamily="18" charset="0"/>
                <a:cs typeface="Times New Roman" pitchFamily="18" charset="0"/>
              </a:rPr>
              <a:t>arab sayohatchisi – savdogar </a:t>
            </a:r>
            <a:r>
              <a:rPr lang="ru-RU" altLang="ru-RU" sz="3200" b="1" smtClean="0">
                <a:solidFill>
                  <a:srgbClr val="C00000"/>
                </a:solidFill>
                <a:latin typeface="Times New Roman" pitchFamily="18" charset="0"/>
                <a:cs typeface="Times New Roman" pitchFamily="18" charset="0"/>
              </a:rPr>
              <a:t>Ahmad ibn Fadlan </a:t>
            </a:r>
            <a:r>
              <a:rPr lang="ru-RU" altLang="ru-RU" sz="3200" smtClean="0">
                <a:latin typeface="Times New Roman" pitchFamily="18" charset="0"/>
                <a:cs typeface="Times New Roman" pitchFamily="18" charset="0"/>
              </a:rPr>
              <a:t>va </a:t>
            </a:r>
            <a:r>
              <a:rPr lang="ru-RU" altLang="ru-RU" sz="3200" b="1" smtClean="0">
                <a:latin typeface="Times New Roman" pitchFamily="18" charset="0"/>
                <a:cs typeface="Times New Roman" pitchFamily="18" charset="0"/>
              </a:rPr>
              <a:t>bavariyalik sarkor </a:t>
            </a:r>
            <a:r>
              <a:rPr lang="ru-RU" altLang="ru-RU" sz="3200" b="1" smtClean="0">
                <a:solidFill>
                  <a:srgbClr val="C00000"/>
                </a:solidFill>
                <a:latin typeface="Times New Roman" pitchFamily="18" charset="0"/>
                <a:cs typeface="Times New Roman" pitchFamily="18" charset="0"/>
              </a:rPr>
              <a:t>Shiltberger</a:t>
            </a:r>
            <a:r>
              <a:rPr lang="ru-RU" altLang="ru-RU" sz="3200" smtClean="0">
                <a:latin typeface="Times New Roman" pitchFamily="18" charset="0"/>
                <a:cs typeface="Times New Roman" pitchFamily="18" charset="0"/>
              </a:rPr>
              <a:t>, </a:t>
            </a:r>
            <a:r>
              <a:rPr lang="ru-RU" altLang="ru-RU" sz="3200" b="1" smtClean="0">
                <a:latin typeface="Times New Roman" pitchFamily="18" charset="0"/>
                <a:cs typeface="Times New Roman" pitchFamily="18" charset="0"/>
              </a:rPr>
              <a:t>vengriyalik tadqiqotchi </a:t>
            </a:r>
            <a:r>
              <a:rPr lang="ru-RU" altLang="ru-RU" sz="3200" b="1" smtClean="0">
                <a:solidFill>
                  <a:srgbClr val="C00000"/>
                </a:solidFill>
                <a:latin typeface="Times New Roman" pitchFamily="18" charset="0"/>
                <a:cs typeface="Times New Roman" pitchFamily="18" charset="0"/>
              </a:rPr>
              <a:t>Arminiy Vamberi </a:t>
            </a:r>
            <a:r>
              <a:rPr lang="ru-RU" altLang="ru-RU" sz="3200" smtClean="0">
                <a:latin typeface="Times New Roman" pitchFamily="18" charset="0"/>
                <a:cs typeface="Times New Roman" pitchFamily="18" charset="0"/>
              </a:rPr>
              <a:t>hamda </a:t>
            </a:r>
            <a:r>
              <a:rPr lang="ru-RU" altLang="ru-RU" sz="3200" b="1" smtClean="0">
                <a:latin typeface="Times New Roman" pitchFamily="18" charset="0"/>
                <a:cs typeface="Times New Roman" pitchFamily="18" charset="0"/>
              </a:rPr>
              <a:t>shvetsiyalik geograf </a:t>
            </a:r>
            <a:r>
              <a:rPr lang="ru-RU" altLang="ru-RU" sz="3200" b="1" smtClean="0">
                <a:solidFill>
                  <a:srgbClr val="C00000"/>
                </a:solidFill>
                <a:latin typeface="Times New Roman" pitchFamily="18" charset="0"/>
                <a:cs typeface="Times New Roman" pitchFamily="18" charset="0"/>
              </a:rPr>
              <a:t>Sven Xedin</a:t>
            </a:r>
            <a:r>
              <a:rPr lang="ru-RU" altLang="ru-RU" sz="3200" smtClean="0">
                <a:latin typeface="Times New Roman" pitchFamily="18" charset="0"/>
                <a:cs typeface="Times New Roman" pitchFamily="18" charset="0"/>
              </a:rPr>
              <a:t>, </a:t>
            </a:r>
            <a:r>
              <a:rPr lang="ru-RU" altLang="ru-RU" sz="3200" b="1" smtClean="0">
                <a:latin typeface="Times New Roman" pitchFamily="18" charset="0"/>
                <a:cs typeface="Times New Roman" pitchFamily="18" charset="0"/>
              </a:rPr>
              <a:t>rus olimi </a:t>
            </a:r>
            <a:r>
              <a:rPr lang="ru-RU" altLang="ru-RU" sz="3200" b="1" smtClean="0">
                <a:solidFill>
                  <a:srgbClr val="C00000"/>
                </a:solidFill>
                <a:latin typeface="Times New Roman" pitchFamily="18" charset="0"/>
                <a:cs typeface="Times New Roman" pitchFamily="18" charset="0"/>
              </a:rPr>
              <a:t>Aleksey Fedchenko</a:t>
            </a:r>
            <a:r>
              <a:rPr lang="ru-RU" altLang="ru-RU" sz="3200" smtClean="0">
                <a:solidFill>
                  <a:srgbClr val="C00000"/>
                </a:solidFill>
                <a:latin typeface="Times New Roman" pitchFamily="18" charset="0"/>
                <a:cs typeface="Times New Roman" pitchFamily="18" charset="0"/>
              </a:rPr>
              <a:t> </a:t>
            </a:r>
            <a:r>
              <a:rPr lang="ru-RU" altLang="ru-RU" sz="3200" smtClean="0">
                <a:latin typeface="Times New Roman" pitchFamily="18" charset="0"/>
                <a:cs typeface="Times New Roman" pitchFamily="18" charset="0"/>
              </a:rPr>
              <a:t>va </a:t>
            </a:r>
            <a:r>
              <a:rPr lang="ru-RU" altLang="ru-RU" sz="3200" b="1" smtClean="0">
                <a:latin typeface="Times New Roman" pitchFamily="18" charset="0"/>
                <a:cs typeface="Times New Roman" pitchFamily="18" charset="0"/>
              </a:rPr>
              <a:t>fran</a:t>
            </a:r>
            <a:r>
              <a:rPr lang="en-US" altLang="ru-RU" sz="3200" b="1" smtClean="0">
                <a:latin typeface="Times New Roman" pitchFamily="18" charset="0"/>
                <a:cs typeface="Times New Roman" pitchFamily="18" charset="0"/>
              </a:rPr>
              <a:t>s</a:t>
            </a:r>
            <a:r>
              <a:rPr lang="ru-RU" altLang="ru-RU" sz="3200" b="1" smtClean="0">
                <a:latin typeface="Times New Roman" pitchFamily="18" charset="0"/>
                <a:cs typeface="Times New Roman" pitchFamily="18" charset="0"/>
              </a:rPr>
              <a:t>iyalik jurnalist ayoli </a:t>
            </a:r>
            <a:r>
              <a:rPr lang="ru-RU" altLang="ru-RU" sz="3200" b="1" smtClean="0">
                <a:solidFill>
                  <a:srgbClr val="C00000"/>
                </a:solidFill>
                <a:latin typeface="Times New Roman" pitchFamily="18" charset="0"/>
                <a:cs typeface="Times New Roman" pitchFamily="18" charset="0"/>
              </a:rPr>
              <a:t>Ella Mayyar</a:t>
            </a:r>
            <a:r>
              <a:rPr lang="ru-RU" altLang="ru-RU" sz="3200" smtClean="0">
                <a:latin typeface="Times New Roman" pitchFamily="18" charset="0"/>
                <a:cs typeface="Times New Roman" pitchFamily="18" charset="0"/>
              </a:rPr>
              <a:t>, </a:t>
            </a:r>
            <a:r>
              <a:rPr lang="ru-RU" altLang="ru-RU" sz="3200" b="1" smtClean="0">
                <a:latin typeface="Times New Roman" pitchFamily="18" charset="0"/>
                <a:cs typeface="Times New Roman" pitchFamily="18" charset="0"/>
              </a:rPr>
              <a:t>amerikalik geolog olim </a:t>
            </a:r>
            <a:r>
              <a:rPr lang="ru-RU" altLang="ru-RU" sz="3200" b="1" smtClean="0">
                <a:solidFill>
                  <a:srgbClr val="C00000"/>
                </a:solidFill>
                <a:latin typeface="Times New Roman" pitchFamily="18" charset="0"/>
                <a:cs typeface="Times New Roman" pitchFamily="18" charset="0"/>
              </a:rPr>
              <a:t>Rafael Pampelli</a:t>
            </a:r>
            <a:r>
              <a:rPr lang="ru-RU" altLang="ru-RU" sz="3200" smtClean="0">
                <a:solidFill>
                  <a:srgbClr val="C00000"/>
                </a:solidFill>
                <a:latin typeface="Times New Roman" pitchFamily="18" charset="0"/>
                <a:cs typeface="Times New Roman" pitchFamily="18" charset="0"/>
              </a:rPr>
              <a:t> </a:t>
            </a:r>
            <a:r>
              <a:rPr lang="ru-RU" altLang="ru-RU" sz="3200" smtClean="0">
                <a:latin typeface="Times New Roman" pitchFamily="18" charset="0"/>
                <a:cs typeface="Times New Roman" pitchFamily="18" charset="0"/>
              </a:rPr>
              <a:t>va </a:t>
            </a:r>
            <a:r>
              <a:rPr lang="ru-RU" altLang="ru-RU" sz="3200" b="1" smtClean="0">
                <a:latin typeface="Times New Roman" pitchFamily="18" charset="0"/>
                <a:cs typeface="Times New Roman" pitchFamily="18" charset="0"/>
              </a:rPr>
              <a:t>frantsiyalik sayohatchi </a:t>
            </a:r>
            <a:r>
              <a:rPr lang="ru-RU" altLang="ru-RU" sz="3200" b="1" smtClean="0">
                <a:solidFill>
                  <a:srgbClr val="C00000"/>
                </a:solidFill>
                <a:latin typeface="Times New Roman" pitchFamily="18" charset="0"/>
                <a:cs typeface="Times New Roman" pitchFamily="18" charset="0"/>
              </a:rPr>
              <a:t>Jozef Martenlarning </a:t>
            </a:r>
            <a:r>
              <a:rPr lang="ru-RU" altLang="ru-RU" sz="3200" smtClean="0">
                <a:latin typeface="Times New Roman" pitchFamily="18" charset="0"/>
                <a:cs typeface="Times New Roman" pitchFamily="18" charset="0"/>
              </a:rPr>
              <a:t>yo’lda qayd etgan </a:t>
            </a:r>
            <a:r>
              <a:rPr lang="ru-RU" altLang="ru-RU" sz="3200" b="1" smtClean="0">
                <a:latin typeface="Times New Roman" pitchFamily="18" charset="0"/>
                <a:cs typeface="Times New Roman" pitchFamily="18" charset="0"/>
              </a:rPr>
              <a:t>yozuvlari va ilmiy asarlaridan </a:t>
            </a:r>
            <a:r>
              <a:rPr lang="ru-RU" altLang="ru-RU" sz="3200" smtClean="0">
                <a:latin typeface="Times New Roman" pitchFamily="18" charset="0"/>
                <a:cs typeface="Times New Roman" pitchFamily="18" charset="0"/>
              </a:rPr>
              <a:t>biz Buyuk Ipak yo’li bo’ylab yotgan mamlakatlarda yashagan xalqlarning tarixini, ularning urf-odatlari va an’analarini bilib oldik..</a:t>
            </a:r>
          </a:p>
          <a:p>
            <a:pPr algn="just" eaLnBrk="1" hangingPunct="1">
              <a:lnSpc>
                <a:spcPct val="80000"/>
              </a:lnSpc>
              <a:buFont typeface="Wingdings" pitchFamily="2" charset="2"/>
              <a:buNone/>
            </a:pPr>
            <a:r>
              <a:rPr lang="en-US" altLang="ru-RU" sz="3200" smtClean="0">
                <a:latin typeface="Times New Roman" pitchFamily="18" charset="0"/>
                <a:cs typeface="Times New Roman" pitchFamily="18" charset="0"/>
              </a:rPr>
              <a:t>	</a:t>
            </a:r>
            <a:endParaRPr lang="ru-RU" altLang="ru-RU" sz="32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3"/>
          <p:cNvSpPr>
            <a:spLocks noGrp="1" noChangeArrowheads="1"/>
          </p:cNvSpPr>
          <p:nvPr>
            <p:ph idx="1"/>
          </p:nvPr>
        </p:nvSpPr>
        <p:spPr>
          <a:xfrm>
            <a:off x="971550" y="1844675"/>
            <a:ext cx="7408863" cy="3451225"/>
          </a:xfrm>
        </p:spPr>
        <p:txBody>
          <a:bodyPr/>
          <a:lstStyle/>
          <a:p>
            <a:pPr marL="609600" indent="-609600" eaLnBrk="1" hangingPunct="1">
              <a:buFont typeface="Wingdings" pitchFamily="2" charset="2"/>
              <a:buNone/>
            </a:pPr>
            <a:endParaRPr lang="en-US" altLang="ru-RU" smtClean="0"/>
          </a:p>
          <a:p>
            <a:pPr marL="609600" indent="-609600" eaLnBrk="1" hangingPunct="1"/>
            <a:r>
              <a:rPr lang="en-US" altLang="ru-RU" b="1" smtClean="0">
                <a:solidFill>
                  <a:srgbClr val="0000CC"/>
                </a:solidFill>
              </a:rPr>
              <a:t>1. Mavzu tarixshunosligi. Markaziy Osiyo hududidan o’tgan qadimgi karvon yo’llari. </a:t>
            </a:r>
          </a:p>
          <a:p>
            <a:pPr marL="609600" indent="-609600" eaLnBrk="1" hangingPunct="1"/>
            <a:r>
              <a:rPr lang="en-US" altLang="ru-RU" b="1" smtClean="0">
                <a:solidFill>
                  <a:srgbClr val="0000CC"/>
                </a:solidFill>
              </a:rPr>
              <a:t>2. Buyuk ipak yo’lining vujudga kelishi. </a:t>
            </a:r>
          </a:p>
          <a:p>
            <a:pPr marL="609600" indent="-609600" eaLnBrk="1" hangingPunct="1"/>
            <a:r>
              <a:rPr lang="en-US" altLang="ru-RU" b="1" smtClean="0">
                <a:solidFill>
                  <a:srgbClr val="0000CC"/>
                </a:solidFill>
              </a:rPr>
              <a:t>3. Buyuk ipak yo’lining ikki tarmoqqa bo’linishi.  </a:t>
            </a:r>
          </a:p>
          <a:p>
            <a:pPr marL="609600" indent="-609600" eaLnBrk="1" hangingPunct="1"/>
            <a:r>
              <a:rPr lang="en-US" altLang="ru-RU" b="1" smtClean="0">
                <a:solidFill>
                  <a:srgbClr val="0000CC"/>
                </a:solidFill>
              </a:rPr>
              <a:t>4. Buyuk ipak yo’lining O’rta Osiyo xalqlari hayotida iqtisodiy, ijtimoiy va madaniy ahamiyati</a:t>
            </a:r>
          </a:p>
          <a:p>
            <a:pPr marL="609600" indent="-609600" eaLnBrk="1" hangingPunct="1"/>
            <a:r>
              <a:rPr lang="en-US" altLang="ru-RU" b="1" smtClean="0">
                <a:solidFill>
                  <a:srgbClr val="0000CC"/>
                </a:solidFill>
              </a:rPr>
              <a:t>5. O’rta asrlar davrlari yo’llari. Buyuk ipak yo’li va hozirgi zamon.</a:t>
            </a:r>
          </a:p>
          <a:p>
            <a:pPr marL="609600" indent="-609600" eaLnBrk="1" hangingPunct="1">
              <a:buFont typeface="Wingdings" pitchFamily="2" charset="2"/>
              <a:buNone/>
            </a:pPr>
            <a:endParaRPr lang="en-US" altLang="ru-RU" smtClean="0"/>
          </a:p>
          <a:p>
            <a:pPr marL="609600" indent="-609600" eaLnBrk="1" hangingPunct="1">
              <a:buFont typeface="Wingdings" pitchFamily="2" charset="2"/>
              <a:buNone/>
            </a:pPr>
            <a:endParaRPr lang="ru-RU" altLang="ru-RU" smtClean="0"/>
          </a:p>
        </p:txBody>
      </p:sp>
      <p:sp>
        <p:nvSpPr>
          <p:cNvPr id="16386" name="Rectangle 2"/>
          <p:cNvSpPr>
            <a:spLocks noGrp="1" noRot="1" noChangeArrowheads="1"/>
          </p:cNvSpPr>
          <p:nvPr>
            <p:ph type="title"/>
          </p:nvPr>
        </p:nvSpPr>
        <p:spPr/>
        <p:txBody>
          <a:bodyPr/>
          <a:lstStyle/>
          <a:p>
            <a:pPr eaLnBrk="1" hangingPunct="1"/>
            <a:r>
              <a:rPr lang="en-US" altLang="ru-RU" smtClean="0"/>
              <a:t>Reja</a:t>
            </a:r>
            <a:endParaRPr lang="ru-RU" altLang="ru-RU" smtClean="0"/>
          </a:p>
        </p:txBody>
      </p:sp>
    </p:spTree>
  </p:cSld>
  <p:clrMapOvr>
    <a:masterClrMapping/>
  </p:clrMapOvr>
  <p:transition>
    <p:pull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p:cTn id="7" dur="500" fill="hold"/>
                                        <p:tgtEl>
                                          <p:spTgt spid="1638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638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638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6386"/>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mph" presetSubtype="0" autoRev="1" fill="hold" grpId="1" nodeType="clickEffect">
                                  <p:stCondLst>
                                    <p:cond delay="0"/>
                                  </p:stCondLst>
                                  <p:childTnLst>
                                    <p:animScale>
                                      <p:cBhvr>
                                        <p:cTn id="14" dur="449" fill="hold">
                                          <p:stCondLst>
                                            <p:cond delay="0"/>
                                          </p:stCondLst>
                                        </p:cTn>
                                        <p:tgtEl>
                                          <p:spTgt spid="16386"/>
                                        </p:tgtEl>
                                      </p:cBhvr>
                                      <p:to x="150000" y="150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xit" presetSubtype="32" fill="hold" grpId="2" nodeType="clickEffect">
                                  <p:stCondLst>
                                    <p:cond delay="0"/>
                                  </p:stCondLst>
                                  <p:childTnLst>
                                    <p:anim calcmode="lin" valueType="num">
                                      <p:cBhvr>
                                        <p:cTn id="18" dur="500" fill="hold"/>
                                        <p:tgtEl>
                                          <p:spTgt spid="16386"/>
                                        </p:tgtEl>
                                        <p:attrNameLst>
                                          <p:attrName>ppt_w</p:attrName>
                                        </p:attrNameLst>
                                      </p:cBhvr>
                                      <p:tavLst>
                                        <p:tav tm="0">
                                          <p:val>
                                            <p:strVal val="ppt_w"/>
                                          </p:val>
                                        </p:tav>
                                        <p:tav tm="100000">
                                          <p:val>
                                            <p:fltVal val="0"/>
                                          </p:val>
                                        </p:tav>
                                      </p:tavLst>
                                    </p:anim>
                                    <p:anim calcmode="lin" valueType="num">
                                      <p:cBhvr>
                                        <p:cTn id="19" dur="500" fill="hold"/>
                                        <p:tgtEl>
                                          <p:spTgt spid="16386"/>
                                        </p:tgtEl>
                                        <p:attrNameLst>
                                          <p:attrName>ppt_h</p:attrName>
                                        </p:attrNameLst>
                                      </p:cBhvr>
                                      <p:tavLst>
                                        <p:tav tm="0">
                                          <p:val>
                                            <p:strVal val="ppt_h"/>
                                          </p:val>
                                        </p:tav>
                                        <p:tav tm="100000">
                                          <p:val>
                                            <p:fltVal val="0"/>
                                          </p:val>
                                        </p:tav>
                                      </p:tavLst>
                                    </p:anim>
                                    <p:set>
                                      <p:cBhvr>
                                        <p:cTn id="20" dur="1" fill="hold">
                                          <p:stCondLst>
                                            <p:cond delay="499"/>
                                          </p:stCondLst>
                                        </p:cTn>
                                        <p:tgtEl>
                                          <p:spTgt spid="163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P spid="16386" grpId="1"/>
      <p:bldP spid="16386" grpId="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idx="1"/>
          </p:nvPr>
        </p:nvSpPr>
        <p:spPr>
          <a:xfrm>
            <a:off x="107950" y="471488"/>
            <a:ext cx="8785225" cy="5910262"/>
          </a:xfrm>
        </p:spPr>
        <p:txBody>
          <a:bodyPr/>
          <a:lstStyle/>
          <a:p>
            <a:pPr algn="just" eaLnBrk="1" hangingPunct="1">
              <a:lnSpc>
                <a:spcPct val="80000"/>
              </a:lnSpc>
              <a:buFont typeface="Wingdings" pitchFamily="2" charset="2"/>
              <a:buNone/>
            </a:pPr>
            <a:r>
              <a:rPr lang="ru-RU" altLang="ru-RU" sz="2800" smtClean="0">
                <a:latin typeface="Times New Roman" pitchFamily="18" charset="0"/>
                <a:cs typeface="Times New Roman" pitchFamily="18" charset="0"/>
              </a:rPr>
              <a:t>	</a:t>
            </a:r>
            <a:r>
              <a:rPr lang="en-US" altLang="ru-RU" sz="2800" smtClean="0">
                <a:latin typeface="Times New Roman" pitchFamily="18" charset="0"/>
                <a:cs typeface="Times New Roman" pitchFamily="18" charset="0"/>
              </a:rPr>
              <a:t>	</a:t>
            </a:r>
            <a:r>
              <a:rPr lang="ru-RU" altLang="ru-RU" sz="2800" smtClean="0">
                <a:latin typeface="Times New Roman" pitchFamily="18" charset="0"/>
                <a:cs typeface="Times New Roman" pitchFamily="18" charset="0"/>
              </a:rPr>
              <a:t>Sharq va G’arbni o’zaro bog’lagan bu beqiyos buyuk yo’lni bunyod etgan xalqlarning tirik bir xotirasi qadimiy O’zbekiston shaharlari </a:t>
            </a:r>
            <a:r>
              <a:rPr lang="ru-RU" altLang="ru-RU" sz="2800" b="1" i="1" smtClean="0">
                <a:latin typeface="Times New Roman" pitchFamily="18" charset="0"/>
                <a:cs typeface="Times New Roman" pitchFamily="18" charset="0"/>
              </a:rPr>
              <a:t>Samarqand, Buxoro, Xiva, Shahrisabz, Termiz, Toshkent </a:t>
            </a:r>
            <a:r>
              <a:rPr lang="ru-RU" altLang="ru-RU" sz="2800" smtClean="0">
                <a:latin typeface="Times New Roman" pitchFamily="18" charset="0"/>
                <a:cs typeface="Times New Roman" pitchFamily="18" charset="0"/>
              </a:rPr>
              <a:t>shaharlari bo’lib, ularning me’morchilik yodgorliklari </a:t>
            </a:r>
            <a:r>
              <a:rPr lang="ru-RU" altLang="ru-RU" sz="2800" b="1" i="1" smtClean="0">
                <a:solidFill>
                  <a:srgbClr val="C00000"/>
                </a:solidFill>
                <a:latin typeface="Times New Roman" pitchFamily="18" charset="0"/>
                <a:cs typeface="Times New Roman" pitchFamily="18" charset="0"/>
              </a:rPr>
              <a:t>Buyuk Ipak yo’lining ko’p asrlik tarixini</a:t>
            </a:r>
            <a:r>
              <a:rPr lang="ru-RU" altLang="ru-RU" sz="2800" smtClean="0">
                <a:latin typeface="Times New Roman" pitchFamily="18" charset="0"/>
                <a:cs typeface="Times New Roman" pitchFamily="18" charset="0"/>
              </a:rPr>
              <a:t> o’zida mujassam etadi.</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705843"/>
            <a:ext cx="8712968" cy="403825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a:xfrm>
            <a:off x="179388" y="333375"/>
            <a:ext cx="3960812" cy="6264275"/>
          </a:xfrm>
        </p:spPr>
        <p:txBody>
          <a:bodyPr/>
          <a:lstStyle/>
          <a:p>
            <a:pPr algn="just" eaLnBrk="1" hangingPunct="1">
              <a:lnSpc>
                <a:spcPct val="80000"/>
              </a:lnSpc>
              <a:buFont typeface="Wingdings" pitchFamily="2" charset="2"/>
              <a:buNone/>
            </a:pPr>
            <a:r>
              <a:rPr lang="en-US" altLang="ru-RU" sz="2000" smtClean="0">
                <a:latin typeface="Times New Roman" pitchFamily="18" charset="0"/>
                <a:cs typeface="Times New Roman" pitchFamily="18" charset="0"/>
              </a:rPr>
              <a:t>	Dengiz, okean yo'llari ochilmasdan oldin bu yo'llar muhim ahamiyat kast etgan. Buyuk Ipak yo’li – insoniyat rivojlanishi tarixining, uning birlashuvga hamda </a:t>
            </a:r>
            <a:r>
              <a:rPr lang="en-US" altLang="ru-RU" sz="2000" b="1" smtClean="0">
                <a:latin typeface="Times New Roman" pitchFamily="18" charset="0"/>
                <a:cs typeface="Times New Roman" pitchFamily="18" charset="0"/>
              </a:rPr>
              <a:t>madaniy qadriyatlari</a:t>
            </a:r>
            <a:r>
              <a:rPr lang="en-US" altLang="ru-RU" sz="2000" smtClean="0">
                <a:latin typeface="Times New Roman" pitchFamily="18" charset="0"/>
                <a:cs typeface="Times New Roman" pitchFamily="18" charset="0"/>
              </a:rPr>
              <a:t> bilan almashishga, hayotiy fazo-yu mahsulotlarni sotish uchun bozorlarga erishishga intilishining o’ziga xos bo’lgan hodisasidir. Sharqda aytiladigan naqlga qaraganda: </a:t>
            </a:r>
            <a:r>
              <a:rPr lang="en-US" altLang="ru-RU" sz="2000" b="1" smtClean="0">
                <a:solidFill>
                  <a:srgbClr val="C00000"/>
                </a:solidFill>
                <a:latin typeface="Times New Roman" pitchFamily="18" charset="0"/>
                <a:cs typeface="Times New Roman" pitchFamily="18" charset="0"/>
              </a:rPr>
              <a:t>«O’tirgan – bo’yra, yurgan - daryo». </a:t>
            </a:r>
            <a:r>
              <a:rPr lang="en-US" altLang="ru-RU" sz="2000" smtClean="0">
                <a:latin typeface="Times New Roman" pitchFamily="18" charset="0"/>
                <a:cs typeface="Times New Roman" pitchFamily="18" charset="0"/>
              </a:rPr>
              <a:t>Harakatlanish – bu hayotdir, sayohat qilish, jahongashtalik doimo taraqqiyotning harakatlantiruvchi kuchi bo’lgan edi. Insoniyat tarixida eng ulkan bo’lgan ushbu </a:t>
            </a:r>
            <a:r>
              <a:rPr lang="en-US" altLang="ru-RU" sz="2000" b="1" smtClean="0">
                <a:solidFill>
                  <a:srgbClr val="C00000"/>
                </a:solidFill>
                <a:latin typeface="Times New Roman" pitchFamily="18" charset="0"/>
                <a:cs typeface="Times New Roman" pitchFamily="18" charset="0"/>
              </a:rPr>
              <a:t>qit’alararo savdo yo’li </a:t>
            </a:r>
            <a:r>
              <a:rPr lang="en-US" altLang="ru-RU" sz="2000" smtClean="0">
                <a:latin typeface="Times New Roman" pitchFamily="18" charset="0"/>
                <a:cs typeface="Times New Roman" pitchFamily="18" charset="0"/>
              </a:rPr>
              <a:t>Yevropa va Osiyoni bir-biriga bog’lab, o’tmishda </a:t>
            </a:r>
            <a:r>
              <a:rPr lang="en-US" altLang="ru-RU" sz="2000" b="1" i="1" smtClean="0">
                <a:solidFill>
                  <a:srgbClr val="C00000"/>
                </a:solidFill>
                <a:latin typeface="Times New Roman" pitchFamily="18" charset="0"/>
                <a:cs typeface="Times New Roman" pitchFamily="18" charset="0"/>
              </a:rPr>
              <a:t>antik Rim davlatidan to Yaponiyaning qadimgi poytaxti Nara shahrigacha </a:t>
            </a:r>
            <a:r>
              <a:rPr lang="en-US" altLang="ru-RU" sz="2000" smtClean="0">
                <a:latin typeface="Times New Roman" pitchFamily="18" charset="0"/>
                <a:cs typeface="Times New Roman" pitchFamily="18" charset="0"/>
              </a:rPr>
              <a:t>cho’zilgan edi. </a:t>
            </a:r>
          </a:p>
        </p:txBody>
      </p:sp>
      <p:pic>
        <p:nvPicPr>
          <p:cNvPr id="29699" name="Picture 4" descr="as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44463"/>
            <a:ext cx="4340225" cy="659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idx="1"/>
          </p:nvPr>
        </p:nvSpPr>
        <p:spPr>
          <a:xfrm>
            <a:off x="4140200" y="333375"/>
            <a:ext cx="4464050" cy="6337300"/>
          </a:xfrm>
        </p:spPr>
        <p:txBody>
          <a:bodyPr/>
          <a:lstStyle/>
          <a:p>
            <a:pPr algn="just" eaLnBrk="1" hangingPunct="1">
              <a:lnSpc>
                <a:spcPct val="80000"/>
              </a:lnSpc>
              <a:buFont typeface="Wingdings" pitchFamily="2" charset="2"/>
              <a:buNone/>
            </a:pPr>
            <a:r>
              <a:rPr lang="en-US" altLang="ru-RU" sz="2600" smtClean="0">
                <a:solidFill>
                  <a:schemeClr val="tx1"/>
                </a:solidFill>
                <a:latin typeface="Times New Roman" pitchFamily="18" charset="0"/>
                <a:cs typeface="Times New Roman" pitchFamily="18" charset="0"/>
              </a:rPr>
              <a:t>	</a:t>
            </a:r>
            <a:r>
              <a:rPr lang="ru-RU" altLang="ru-RU" sz="2600" smtClean="0">
                <a:solidFill>
                  <a:schemeClr val="tx1"/>
                </a:solidFill>
                <a:latin typeface="Times New Roman" pitchFamily="18" charset="0"/>
                <a:cs typeface="Times New Roman" pitchFamily="18" charset="0"/>
              </a:rPr>
              <a:t>Savdo aloqalari hosil bo’lishiga Markaziy Osiyo tog’larida yarim qimmatbaho toshlar – Sharqda nihoyatda qadrlangan </a:t>
            </a:r>
            <a:r>
              <a:rPr lang="ru-RU" altLang="ru-RU" sz="2600" b="1" smtClean="0">
                <a:solidFill>
                  <a:srgbClr val="C00000"/>
                </a:solidFill>
                <a:latin typeface="Times New Roman" pitchFamily="18" charset="0"/>
                <a:cs typeface="Times New Roman" pitchFamily="18" charset="0"/>
              </a:rPr>
              <a:t>lazurit, nefrit, aqiq, feruzalar </a:t>
            </a:r>
            <a:r>
              <a:rPr lang="ru-RU" altLang="ru-RU" sz="2600" smtClean="0">
                <a:solidFill>
                  <a:schemeClr val="tx1"/>
                </a:solidFill>
                <a:latin typeface="Times New Roman" pitchFamily="18" charset="0"/>
                <a:cs typeface="Times New Roman" pitchFamily="18" charset="0"/>
              </a:rPr>
              <a:t>qazib chiqariladigan konlarni topib, qazib olish ko’p jihatdan ko’maklashgan. Masalan, </a:t>
            </a:r>
            <a:r>
              <a:rPr lang="ru-RU" altLang="ru-RU" sz="2600" b="1" smtClean="0">
                <a:solidFill>
                  <a:schemeClr val="tx1"/>
                </a:solidFill>
                <a:latin typeface="Times New Roman" pitchFamily="18" charset="0"/>
                <a:cs typeface="Times New Roman" pitchFamily="18" charset="0"/>
              </a:rPr>
              <a:t>Markaziy Osiyodan </a:t>
            </a:r>
            <a:r>
              <a:rPr lang="ru-RU" altLang="ru-RU" sz="2600" b="1" i="1" smtClean="0">
                <a:solidFill>
                  <a:srgbClr val="C00000"/>
                </a:solidFill>
                <a:latin typeface="Times New Roman" pitchFamily="18" charset="0"/>
                <a:cs typeface="Times New Roman" pitchFamily="18" charset="0"/>
              </a:rPr>
              <a:t>Eronga, Mesopotamiyaga va hatto Misrga</a:t>
            </a:r>
            <a:r>
              <a:rPr lang="ru-RU" altLang="ru-RU" sz="2600" i="1" smtClean="0">
                <a:solidFill>
                  <a:srgbClr val="C00000"/>
                </a:solidFill>
                <a:latin typeface="Times New Roman" pitchFamily="18" charset="0"/>
                <a:cs typeface="Times New Roman" pitchFamily="18" charset="0"/>
              </a:rPr>
              <a:t> </a:t>
            </a:r>
            <a:r>
              <a:rPr lang="ru-RU" altLang="ru-RU" sz="2600" b="1" smtClean="0">
                <a:solidFill>
                  <a:srgbClr val="0000CC"/>
                </a:solidFill>
                <a:latin typeface="Times New Roman" pitchFamily="18" charset="0"/>
                <a:cs typeface="Times New Roman" pitchFamily="18" charset="0"/>
              </a:rPr>
              <a:t>lazurit toshi</a:t>
            </a:r>
            <a:r>
              <a:rPr lang="ru-RU" altLang="ru-RU" sz="2600" smtClean="0">
                <a:solidFill>
                  <a:schemeClr val="tx1"/>
                </a:solidFill>
                <a:latin typeface="Times New Roman" pitchFamily="18" charset="0"/>
                <a:cs typeface="Times New Roman" pitchFamily="18" charset="0"/>
              </a:rPr>
              <a:t> yetkazib beriladigan </a:t>
            </a:r>
            <a:r>
              <a:rPr lang="ru-RU" altLang="ru-RU" sz="2600" b="1" smtClean="0">
                <a:solidFill>
                  <a:schemeClr val="tx1"/>
                </a:solidFill>
                <a:latin typeface="Times New Roman" pitchFamily="18" charset="0"/>
                <a:cs typeface="Times New Roman" pitchFamily="18" charset="0"/>
              </a:rPr>
              <a:t>«lazurit yo’li» </a:t>
            </a:r>
            <a:r>
              <a:rPr lang="ru-RU" altLang="ru-RU" sz="2600" smtClean="0">
                <a:solidFill>
                  <a:schemeClr val="tx1"/>
                </a:solidFill>
                <a:latin typeface="Times New Roman" pitchFamily="18" charset="0"/>
                <a:cs typeface="Times New Roman" pitchFamily="18" charset="0"/>
              </a:rPr>
              <a:t>mavjud edi. U bilan bir paytda </a:t>
            </a:r>
            <a:r>
              <a:rPr lang="ru-RU" altLang="ru-RU" sz="2600" b="1" smtClean="0">
                <a:solidFill>
                  <a:srgbClr val="0000CC"/>
                </a:solidFill>
                <a:latin typeface="Times New Roman" pitchFamily="18" charset="0"/>
                <a:cs typeface="Times New Roman" pitchFamily="18" charset="0"/>
              </a:rPr>
              <a:t>«nefrit yo’li»</a:t>
            </a:r>
            <a:r>
              <a:rPr lang="ru-RU" altLang="ru-RU" sz="2600" smtClean="0">
                <a:solidFill>
                  <a:schemeClr val="tx1"/>
                </a:solidFill>
                <a:latin typeface="Times New Roman" pitchFamily="18" charset="0"/>
                <a:cs typeface="Times New Roman" pitchFamily="18" charset="0"/>
              </a:rPr>
              <a:t> ham tarkib topgan, bu yo’l </a:t>
            </a:r>
            <a:r>
              <a:rPr lang="ru-RU" altLang="ru-RU" sz="2600" b="1" i="1" smtClean="0">
                <a:solidFill>
                  <a:schemeClr val="tx1"/>
                </a:solidFill>
                <a:latin typeface="Times New Roman" pitchFamily="18" charset="0"/>
                <a:cs typeface="Times New Roman" pitchFamily="18" charset="0"/>
              </a:rPr>
              <a:t>Xotan va Yorkent tumanlarini </a:t>
            </a:r>
            <a:r>
              <a:rPr lang="ru-RU" altLang="ru-RU" sz="2600" b="1" i="1" smtClean="0">
                <a:solidFill>
                  <a:srgbClr val="0000CC"/>
                </a:solidFill>
                <a:latin typeface="Times New Roman" pitchFamily="18" charset="0"/>
                <a:cs typeface="Times New Roman" pitchFamily="18" charset="0"/>
              </a:rPr>
              <a:t>Shimoliy Xitoy mintaqalari </a:t>
            </a:r>
            <a:r>
              <a:rPr lang="ru-RU" altLang="ru-RU" sz="2600" smtClean="0">
                <a:solidFill>
                  <a:schemeClr val="tx1"/>
                </a:solidFill>
                <a:latin typeface="Times New Roman" pitchFamily="18" charset="0"/>
                <a:cs typeface="Times New Roman" pitchFamily="18" charset="0"/>
              </a:rPr>
              <a:t>bilan bog’lar edi. </a:t>
            </a:r>
          </a:p>
        </p:txBody>
      </p:sp>
      <p:pic>
        <p:nvPicPr>
          <p:cNvPr id="30723" name="Picture 4" descr="as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63" y="215900"/>
            <a:ext cx="4187825"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idx="1"/>
          </p:nvPr>
        </p:nvSpPr>
        <p:spPr>
          <a:xfrm>
            <a:off x="4140200" y="333375"/>
            <a:ext cx="4464050" cy="6337300"/>
          </a:xfrm>
        </p:spPr>
        <p:txBody>
          <a:bodyPr/>
          <a:lstStyle/>
          <a:p>
            <a:pPr algn="just" eaLnBrk="1" hangingPunct="1">
              <a:lnSpc>
                <a:spcPct val="80000"/>
              </a:lnSpc>
              <a:buFont typeface="Wingdings" pitchFamily="2" charset="2"/>
              <a:buNone/>
            </a:pPr>
            <a:r>
              <a:rPr lang="en-US" altLang="ru-RU" sz="2300" smtClean="0">
                <a:latin typeface="Times New Roman" pitchFamily="18" charset="0"/>
                <a:cs typeface="Times New Roman" pitchFamily="18" charset="0"/>
              </a:rPr>
              <a:t>		</a:t>
            </a:r>
            <a:r>
              <a:rPr lang="ru-RU" altLang="ru-RU" sz="2300" smtClean="0">
                <a:latin typeface="Times New Roman" pitchFamily="18" charset="0"/>
                <a:cs typeface="Times New Roman" pitchFamily="18" charset="0"/>
              </a:rPr>
              <a:t>Bundan tashqari, </a:t>
            </a:r>
            <a:r>
              <a:rPr lang="ru-RU" altLang="ru-RU" sz="2300" b="1" smtClean="0">
                <a:latin typeface="Times New Roman" pitchFamily="18" charset="0"/>
                <a:cs typeface="Times New Roman" pitchFamily="18" charset="0"/>
              </a:rPr>
              <a:t>Old Osiyo mamlakatlariga </a:t>
            </a:r>
            <a:r>
              <a:rPr lang="ru-RU" altLang="ru-RU" sz="2300" b="1" smtClean="0">
                <a:solidFill>
                  <a:srgbClr val="C00000"/>
                </a:solidFill>
                <a:latin typeface="Times New Roman" pitchFamily="18" charset="0"/>
                <a:cs typeface="Times New Roman" pitchFamily="18" charset="0"/>
              </a:rPr>
              <a:t>So’g’diyona va Baqtriya davlatlaridan </a:t>
            </a:r>
            <a:r>
              <a:rPr lang="ru-RU" altLang="ru-RU" sz="2300" b="1" smtClean="0">
                <a:solidFill>
                  <a:srgbClr val="0000CC"/>
                </a:solidFill>
                <a:latin typeface="Times New Roman" pitchFamily="18" charset="0"/>
                <a:cs typeface="Times New Roman" pitchFamily="18" charset="0"/>
              </a:rPr>
              <a:t>aqiq toshlari</a:t>
            </a:r>
            <a:r>
              <a:rPr lang="ru-RU" altLang="ru-RU" sz="2300" smtClean="0">
                <a:latin typeface="Times New Roman" pitchFamily="18" charset="0"/>
                <a:cs typeface="Times New Roman" pitchFamily="18" charset="0"/>
              </a:rPr>
              <a:t> olib ketilar edi, </a:t>
            </a:r>
            <a:r>
              <a:rPr lang="ru-RU" altLang="ru-RU" sz="2300" b="1" smtClean="0">
                <a:latin typeface="Times New Roman" pitchFamily="18" charset="0"/>
                <a:cs typeface="Times New Roman" pitchFamily="18" charset="0"/>
              </a:rPr>
              <a:t>Xorazmdan</a:t>
            </a:r>
            <a:r>
              <a:rPr lang="ru-RU" altLang="ru-RU" sz="2300" smtClean="0">
                <a:latin typeface="Times New Roman" pitchFamily="18" charset="0"/>
                <a:cs typeface="Times New Roman" pitchFamily="18" charset="0"/>
              </a:rPr>
              <a:t> esa </a:t>
            </a:r>
            <a:r>
              <a:rPr lang="ru-RU" altLang="ru-RU" sz="2300" b="1" smtClean="0">
                <a:solidFill>
                  <a:srgbClr val="0000CC"/>
                </a:solidFill>
                <a:latin typeface="Times New Roman" pitchFamily="18" charset="0"/>
                <a:cs typeface="Times New Roman" pitchFamily="18" charset="0"/>
              </a:rPr>
              <a:t>feruza </a:t>
            </a:r>
            <a:r>
              <a:rPr lang="ru-RU" altLang="ru-RU" sz="2300" smtClean="0">
                <a:latin typeface="Times New Roman" pitchFamily="18" charset="0"/>
                <a:cs typeface="Times New Roman" pitchFamily="18" charset="0"/>
              </a:rPr>
              <a:t>keltirilgan. Bu yo’nalishlarning barchasi oxir-oqibat </a:t>
            </a:r>
            <a:r>
              <a:rPr lang="ru-RU" altLang="ru-RU" sz="2300" b="1" smtClean="0">
                <a:latin typeface="Times New Roman" pitchFamily="18" charset="0"/>
                <a:cs typeface="Times New Roman" pitchFamily="18" charset="0"/>
              </a:rPr>
              <a:t>Buyuk Ipak yo’liga </a:t>
            </a:r>
            <a:r>
              <a:rPr lang="ru-RU" altLang="ru-RU" sz="2300" smtClean="0">
                <a:latin typeface="Times New Roman" pitchFamily="18" charset="0"/>
                <a:cs typeface="Times New Roman" pitchFamily="18" charset="0"/>
              </a:rPr>
              <a:t>kirib mujassamlashgan. Markaziy Osiyodan G’arbga va Janubga o’tkazilgan karvon yo’llarini hamda Xitoydan Sharqiy Turkistonga olib boradigan yo’llarni o’zaro bog’lab bergan </a:t>
            </a:r>
            <a:r>
              <a:rPr lang="ru-RU" altLang="ru-RU" sz="2300" b="1" smtClean="0">
                <a:latin typeface="Times New Roman" pitchFamily="18" charset="0"/>
                <a:cs typeface="Times New Roman" pitchFamily="18" charset="0"/>
              </a:rPr>
              <a:t>buyuk yo’lning haqiqiy boshlanishini</a:t>
            </a:r>
            <a:r>
              <a:rPr lang="ru-RU" altLang="ru-RU" sz="2300" smtClean="0">
                <a:latin typeface="Times New Roman" pitchFamily="18" charset="0"/>
                <a:cs typeface="Times New Roman" pitchFamily="18" charset="0"/>
              </a:rPr>
              <a:t> tarixchilar eramizdan avvalgi ikkinchi asrning o’rtalarida, deb hisoblaydilar, o’sha davrda xitoyliklar uchun ilk bora G’arb o’lkalari – Markaziy Osiyo davlatlari kashf etilgan edi.</a:t>
            </a:r>
          </a:p>
        </p:txBody>
      </p:sp>
      <p:pic>
        <p:nvPicPr>
          <p:cNvPr id="31747" name="Picture 4" descr="as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63" y="215900"/>
            <a:ext cx="4187825"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idx="1"/>
          </p:nvPr>
        </p:nvSpPr>
        <p:spPr>
          <a:xfrm>
            <a:off x="142875" y="214313"/>
            <a:ext cx="5214938" cy="6454775"/>
          </a:xfrm>
        </p:spPr>
        <p:txBody>
          <a:bodyPr/>
          <a:lstStyle/>
          <a:p>
            <a:pPr algn="just" eaLnBrk="1" hangingPunct="1">
              <a:buFont typeface="Wingdings" pitchFamily="2" charset="2"/>
              <a:buNone/>
            </a:pPr>
            <a:r>
              <a:rPr lang="en-US" altLang="ru-RU" sz="2000" smtClean="0">
                <a:latin typeface="Times New Roman" pitchFamily="18" charset="0"/>
                <a:cs typeface="Times New Roman" pitchFamily="18" charset="0"/>
              </a:rPr>
              <a:t>		Yo’lning yana bir yo’nalishi </a:t>
            </a:r>
            <a:r>
              <a:rPr lang="en-US" altLang="ru-RU" sz="2000" b="1" i="1" smtClean="0">
                <a:latin typeface="Times New Roman" pitchFamily="18" charset="0"/>
                <a:cs typeface="Times New Roman" pitchFamily="18" charset="0"/>
              </a:rPr>
              <a:t>Tarim shahridan chiqib, Takla-Makon sahrosini janub tarafidan aylanib o’tib, Xotan va Yorkent shaharlari orqali Baqtraga (shimoliy Afg’oniston) va Marvga kelar edi, bu yerdan karvonlar Eron, Suriya davlatlari orqali o’tib, O’rta Yer dengizi bo’yiga </a:t>
            </a:r>
            <a:r>
              <a:rPr lang="en-US" altLang="ru-RU" sz="2000" smtClean="0">
                <a:latin typeface="Times New Roman" pitchFamily="18" charset="0"/>
                <a:cs typeface="Times New Roman" pitchFamily="18" charset="0"/>
              </a:rPr>
              <a:t>yetib kelar edi, mahsulotlarning bir qismi dengiz yo’li bilan Rim va Yunonistonga kelib tushar edi. Nomidan ham ma’lum bo’lishicha, karvon yo’llaridagi savdoning asosiy buyumi butun jahonda juda qimmatbaho bo’lgan ipak mahsulotlari edi. Masalan, o’rta asrlarning dastlabki davrida ipak eng qadrli hisob-kitob birligi bo’lib, hatto tillani muomaladan siqib chiqaradigan darajagacha chiqar edi. Masalan, So’g’diyonada bir otning narxi o’nta ipak kiyimliklariga tenglashtirilgan.</a:t>
            </a:r>
            <a:r>
              <a:rPr lang="ru-RU" altLang="ru-RU" sz="2000" smtClean="0">
                <a:latin typeface="Times New Roman" pitchFamily="18" charset="0"/>
                <a:cs typeface="Times New Roman" pitchFamily="18" charset="0"/>
              </a:rPr>
              <a:t> </a:t>
            </a:r>
          </a:p>
        </p:txBody>
      </p:sp>
      <p:pic>
        <p:nvPicPr>
          <p:cNvPr id="32771" name="Picture 20" descr="http://www.asiadiscovery.uz/lib/thumb.php?img_id=74"/>
          <p:cNvPicPr>
            <a:picLocks noChangeAspect="1" noChangeArrowheads="1"/>
          </p:cNvPicPr>
          <p:nvPr/>
        </p:nvPicPr>
        <p:blipFill>
          <a:blip r:embed="rId2" r:link="rId3">
            <a:lum bright="12000" contrast="42000"/>
            <a:grayscl/>
            <a:extLst>
              <a:ext uri="{28A0092B-C50C-407E-A947-70E740481C1C}">
                <a14:useLocalDpi xmlns:a14="http://schemas.microsoft.com/office/drawing/2010/main" val="0"/>
              </a:ext>
            </a:extLst>
          </a:blip>
          <a:srcRect/>
          <a:stretch>
            <a:fillRect/>
          </a:stretch>
        </p:blipFill>
        <p:spPr bwMode="auto">
          <a:xfrm>
            <a:off x="5286375" y="2786063"/>
            <a:ext cx="36607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Прямоугольник 4"/>
          <p:cNvSpPr>
            <a:spLocks noChangeArrowheads="1"/>
          </p:cNvSpPr>
          <p:nvPr/>
        </p:nvSpPr>
        <p:spPr bwMode="auto">
          <a:xfrm>
            <a:off x="5214938" y="5715000"/>
            <a:ext cx="3714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100000"/>
              <a:buFont typeface="Symbol" pitchFamily="18" charset="2"/>
              <a:buChar char=""/>
              <a:tabLst>
                <a:tab pos="171450" algn="l"/>
              </a:tabLst>
              <a:defRPr sz="2400">
                <a:solidFill>
                  <a:schemeClr val="tx2"/>
                </a:solidFill>
                <a:latin typeface="Candara" pitchFamily="34" charset="0"/>
              </a:defRPr>
            </a:lvl1pPr>
            <a:lvl2pPr marL="742950" indent="-285750" eaLnBrk="0" hangingPunct="0">
              <a:spcBef>
                <a:spcPct val="20000"/>
              </a:spcBef>
              <a:buClr>
                <a:schemeClr val="accent1"/>
              </a:buClr>
              <a:buSzPct val="100000"/>
              <a:buFont typeface="Symbol" pitchFamily="18" charset="2"/>
              <a:buChar char=""/>
              <a:tabLst>
                <a:tab pos="171450" algn="l"/>
              </a:tabLst>
              <a:defRPr sz="2200">
                <a:solidFill>
                  <a:schemeClr val="tx2"/>
                </a:solidFill>
                <a:latin typeface="Candara" pitchFamily="34" charset="0"/>
              </a:defRPr>
            </a:lvl2pPr>
            <a:lvl3pPr marL="1143000" indent="-228600" eaLnBrk="0" hangingPunct="0">
              <a:spcBef>
                <a:spcPct val="20000"/>
              </a:spcBef>
              <a:buClr>
                <a:schemeClr val="accent1"/>
              </a:buClr>
              <a:buSzPct val="100000"/>
              <a:buFont typeface="Symbol" pitchFamily="18" charset="2"/>
              <a:buChar char=""/>
              <a:tabLst>
                <a:tab pos="171450" algn="l"/>
              </a:tabLst>
              <a:defRPr sz="2000">
                <a:solidFill>
                  <a:schemeClr val="tx2"/>
                </a:solidFill>
                <a:latin typeface="Candara" pitchFamily="34" charset="0"/>
              </a:defRPr>
            </a:lvl3pPr>
            <a:lvl4pPr marL="1600200" indent="-228600" eaLnBrk="0" hangingPunct="0">
              <a:spcBef>
                <a:spcPct val="20000"/>
              </a:spcBef>
              <a:buClr>
                <a:schemeClr val="accent1"/>
              </a:buClr>
              <a:buSzPct val="100000"/>
              <a:buFont typeface="Symbol" pitchFamily="18" charset="2"/>
              <a:buChar char=""/>
              <a:tabLst>
                <a:tab pos="171450" algn="l"/>
              </a:tabLst>
              <a:defRPr sz="2000">
                <a:solidFill>
                  <a:schemeClr val="tx2"/>
                </a:solidFill>
                <a:latin typeface="Candara" pitchFamily="34" charset="0"/>
              </a:defRPr>
            </a:lvl4pPr>
            <a:lvl5pPr marL="2057400" indent="-228600" eaLnBrk="0" hangingPunct="0">
              <a:spcBef>
                <a:spcPct val="20000"/>
              </a:spcBef>
              <a:buClr>
                <a:schemeClr val="accent1"/>
              </a:buClr>
              <a:buSzPct val="100000"/>
              <a:buFont typeface="Symbol" pitchFamily="18" charset="2"/>
              <a:buChar char=""/>
              <a:tabLst>
                <a:tab pos="171450" algn="l"/>
              </a:tabLst>
              <a:defRPr sz="1600">
                <a:solidFill>
                  <a:schemeClr val="tx2"/>
                </a:solidFill>
                <a:latin typeface="Candara" pitchFamily="34" charset="0"/>
              </a:defRPr>
            </a:lvl5pPr>
            <a:lvl6pPr marL="2514600" indent="-228600" eaLnBrk="0" fontAlgn="base" hangingPunct="0">
              <a:spcBef>
                <a:spcPct val="20000"/>
              </a:spcBef>
              <a:spcAft>
                <a:spcPct val="0"/>
              </a:spcAft>
              <a:buClr>
                <a:schemeClr val="accent1"/>
              </a:buClr>
              <a:buSzPct val="100000"/>
              <a:buFont typeface="Symbol" pitchFamily="18" charset="2"/>
              <a:buChar char=""/>
              <a:tabLst>
                <a:tab pos="171450" algn="l"/>
              </a:tabLst>
              <a:defRPr sz="1600">
                <a:solidFill>
                  <a:schemeClr val="tx2"/>
                </a:solidFill>
                <a:latin typeface="Candara" pitchFamily="34" charset="0"/>
              </a:defRPr>
            </a:lvl6pPr>
            <a:lvl7pPr marL="2971800" indent="-228600" eaLnBrk="0" fontAlgn="base" hangingPunct="0">
              <a:spcBef>
                <a:spcPct val="20000"/>
              </a:spcBef>
              <a:spcAft>
                <a:spcPct val="0"/>
              </a:spcAft>
              <a:buClr>
                <a:schemeClr val="accent1"/>
              </a:buClr>
              <a:buSzPct val="100000"/>
              <a:buFont typeface="Symbol" pitchFamily="18" charset="2"/>
              <a:buChar char=""/>
              <a:tabLst>
                <a:tab pos="171450" algn="l"/>
              </a:tabLst>
              <a:defRPr sz="1600">
                <a:solidFill>
                  <a:schemeClr val="tx2"/>
                </a:solidFill>
                <a:latin typeface="Candara" pitchFamily="34" charset="0"/>
              </a:defRPr>
            </a:lvl7pPr>
            <a:lvl8pPr marL="3429000" indent="-228600" eaLnBrk="0" fontAlgn="base" hangingPunct="0">
              <a:spcBef>
                <a:spcPct val="20000"/>
              </a:spcBef>
              <a:spcAft>
                <a:spcPct val="0"/>
              </a:spcAft>
              <a:buClr>
                <a:schemeClr val="accent1"/>
              </a:buClr>
              <a:buSzPct val="100000"/>
              <a:buFont typeface="Symbol" pitchFamily="18" charset="2"/>
              <a:buChar char=""/>
              <a:tabLst>
                <a:tab pos="171450" algn="l"/>
              </a:tabLst>
              <a:defRPr sz="1600">
                <a:solidFill>
                  <a:schemeClr val="tx2"/>
                </a:solidFill>
                <a:latin typeface="Candara" pitchFamily="34" charset="0"/>
              </a:defRPr>
            </a:lvl8pPr>
            <a:lvl9pPr marL="3886200" indent="-228600" eaLnBrk="0" fontAlgn="base" hangingPunct="0">
              <a:spcBef>
                <a:spcPct val="20000"/>
              </a:spcBef>
              <a:spcAft>
                <a:spcPct val="0"/>
              </a:spcAft>
              <a:buClr>
                <a:schemeClr val="accent1"/>
              </a:buClr>
              <a:buSzPct val="100000"/>
              <a:buFont typeface="Symbol" pitchFamily="18" charset="2"/>
              <a:buChar char=""/>
              <a:tabLst>
                <a:tab pos="171450" algn="l"/>
              </a:tabLst>
              <a:defRPr sz="1600">
                <a:solidFill>
                  <a:schemeClr val="tx2"/>
                </a:solidFill>
                <a:latin typeface="Candara" pitchFamily="34" charset="0"/>
              </a:defRPr>
            </a:lvl9pPr>
          </a:lstStyle>
          <a:p>
            <a:pPr algn="ctr" eaLnBrk="1" hangingPunct="1">
              <a:spcBef>
                <a:spcPct val="0"/>
              </a:spcBef>
              <a:buClrTx/>
              <a:buSzTx/>
              <a:buFontTx/>
              <a:buNone/>
            </a:pPr>
            <a:r>
              <a:rPr lang="en-US" altLang="ru-RU" sz="1800">
                <a:solidFill>
                  <a:srgbClr val="5D2C0E"/>
                </a:solidFill>
                <a:latin typeface="Verdana" pitchFamily="34" charset="0"/>
                <a:cs typeface="Times New Roman" pitchFamily="18" charset="0"/>
              </a:rPr>
              <a:t> </a:t>
            </a:r>
            <a:r>
              <a:rPr lang="en-US" altLang="ru-RU" sz="1800" b="1">
                <a:solidFill>
                  <a:srgbClr val="5D2C0E"/>
                </a:solidFill>
                <a:latin typeface="Verdana" pitchFamily="34" charset="0"/>
                <a:cs typeface="Times New Roman" pitchFamily="18" charset="0"/>
              </a:rPr>
              <a:t>Buxoro shahri.</a:t>
            </a:r>
            <a:r>
              <a:rPr lang="ru-RU" altLang="ru-RU" sz="1800">
                <a:solidFill>
                  <a:srgbClr val="5D2C0E"/>
                </a:solidFill>
                <a:latin typeface="Verdana" pitchFamily="34" charset="0"/>
                <a:cs typeface="Times New Roman" pitchFamily="18" charset="0"/>
              </a:rPr>
              <a:t/>
            </a:r>
            <a:br>
              <a:rPr lang="ru-RU" altLang="ru-RU" sz="1800">
                <a:solidFill>
                  <a:srgbClr val="5D2C0E"/>
                </a:solidFill>
                <a:latin typeface="Verdana" pitchFamily="34" charset="0"/>
                <a:cs typeface="Times New Roman" pitchFamily="18" charset="0"/>
              </a:rPr>
            </a:br>
            <a:endParaRPr lang="ru-RU" altLang="ru-RU" sz="1800">
              <a:solidFill>
                <a:schemeClr val="tx1"/>
              </a:solidFill>
              <a:latin typeface="Garamond"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14463"/>
            <a:ext cx="8642350" cy="511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Organization Chart 2"/>
          <p:cNvGrpSpPr>
            <a:grpSpLocks noChangeAspect="1"/>
          </p:cNvGrpSpPr>
          <p:nvPr/>
        </p:nvGrpSpPr>
        <p:grpSpPr bwMode="auto">
          <a:xfrm>
            <a:off x="0" y="357188"/>
            <a:ext cx="8964613" cy="6124575"/>
            <a:chOff x="1134" y="1271"/>
            <a:chExt cx="2880" cy="720"/>
          </a:xfrm>
        </p:grpSpPr>
        <p:graphicFrame>
          <p:nvGraphicFramePr>
            <p:cNvPr id="5" name="Схема 4"/>
            <p:cNvGraphicFramePr/>
            <p:nvPr/>
          </p:nvGraphicFramePr>
          <p:xfrm>
            <a:off x="1134" y="1271"/>
            <a:ext cx="2880" cy="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820" name="AutoShape 11"/>
            <p:cNvSpPr>
              <a:spLocks noChangeArrowheads="1"/>
            </p:cNvSpPr>
            <p:nvPr/>
          </p:nvSpPr>
          <p:spPr bwMode="auto">
            <a:xfrm>
              <a:off x="1909" y="1271"/>
              <a:ext cx="1342" cy="356"/>
            </a:xfrm>
            <a:prstGeom prst="roundRect">
              <a:avLst>
                <a:gd name="adj" fmla="val 16667"/>
              </a:avLst>
            </a:prstGeom>
            <a:solidFill>
              <a:schemeClr val="accent1"/>
            </a:solidFill>
            <a:ln w="9525">
              <a:solidFill>
                <a:schemeClr val="tx1"/>
              </a:solidFill>
              <a:round/>
              <a:headEnd/>
              <a:tailEnd/>
            </a:ln>
          </p:spPr>
          <p:txBody>
            <a:bodyPr wrap="none" lIns="0" tIns="0" rIns="0" bIns="0" anchor="ct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3pPr>
              <a:lvl4pPr marL="16002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9pPr>
            </a:lstStyle>
            <a:p>
              <a:pPr algn="ctr" eaLnBrk="1" hangingPunct="1">
                <a:spcBef>
                  <a:spcPct val="0"/>
                </a:spcBef>
                <a:buClrTx/>
                <a:buSzTx/>
                <a:buFontTx/>
                <a:buNone/>
              </a:pPr>
              <a:r>
                <a:rPr kumimoji="1" lang="uz-Cyrl-UZ" altLang="ru-RU" sz="2000" b="1">
                  <a:solidFill>
                    <a:srgbClr val="0000CC"/>
                  </a:solidFill>
                  <a:latin typeface="Times New Roman" pitchFamily="18" charset="0"/>
                </a:rPr>
                <a:t>Буюк ипак йўлининг тармоклари</a:t>
              </a:r>
              <a:r>
                <a:rPr kumimoji="1" lang="uz-Cyrl-UZ" altLang="ru-RU" sz="2000">
                  <a:solidFill>
                    <a:srgbClr val="0000CC"/>
                  </a:solidFill>
                  <a:latin typeface="Times New Roman" pitchFamily="18" charset="0"/>
                </a:rPr>
                <a:t> </a:t>
              </a:r>
              <a:endParaRPr kumimoji="1" lang="ru-RU" altLang="ru-RU" sz="2000">
                <a:solidFill>
                  <a:srgbClr val="0000CC"/>
                </a:solidFill>
                <a:latin typeface="Times New Roman" pitchFamily="18" charset="0"/>
              </a:endParaRPr>
            </a:p>
          </p:txBody>
        </p:sp>
      </p:gr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ru-RU" smtClean="0"/>
              <a:t>BUYUK IPAK YO`LI</a:t>
            </a:r>
            <a:endParaRPr lang="ru-RU" altLang="ru-RU" smtClean="0"/>
          </a:p>
        </p:txBody>
      </p:sp>
      <p:pic>
        <p:nvPicPr>
          <p:cNvPr id="35843" name="Picture 4" descr="83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14313" y="1571625"/>
            <a:ext cx="4497387" cy="4681538"/>
          </a:xfrm>
          <a:noFill/>
        </p:spPr>
      </p:pic>
      <p:pic>
        <p:nvPicPr>
          <p:cNvPr id="35844" name="Picture 4" descr="67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571625"/>
            <a:ext cx="4367212"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ru-RU" smtClean="0"/>
              <a:t>JAHON BUYLAB</a:t>
            </a:r>
            <a:endParaRPr lang="ru-RU" altLang="ru-RU" smtClean="0"/>
          </a:p>
        </p:txBody>
      </p:sp>
      <p:sp>
        <p:nvSpPr>
          <p:cNvPr id="36867" name="Rectangle 3"/>
          <p:cNvSpPr>
            <a:spLocks noGrp="1" noChangeArrowheads="1"/>
          </p:cNvSpPr>
          <p:nvPr>
            <p:ph type="body" idx="1"/>
          </p:nvPr>
        </p:nvSpPr>
        <p:spPr/>
        <p:txBody>
          <a:bodyPr/>
          <a:lstStyle/>
          <a:p>
            <a:pPr eaLnBrk="1" hangingPunct="1"/>
            <a:endParaRPr lang="ru-RU" altLang="ru-RU" smtClean="0"/>
          </a:p>
        </p:txBody>
      </p:sp>
      <p:pic>
        <p:nvPicPr>
          <p:cNvPr id="36868" name="Picture 4" descr="Transasia_trade_routes_1stC_CE_g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750"/>
            <a:ext cx="9036050"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179388" y="1143000"/>
            <a:ext cx="8713787" cy="5957888"/>
          </a:xfrm>
        </p:spPr>
        <p:txBody>
          <a:bodyPr/>
          <a:lstStyle/>
          <a:p>
            <a:pPr algn="just" eaLnBrk="1" hangingPunct="1"/>
            <a:r>
              <a:rPr lang="ru-RU" altLang="ru-RU" sz="2800" b="1" smtClean="0"/>
              <a:t>Мил. авв. II асрда пайдо б</a:t>
            </a:r>
            <a:r>
              <a:rPr lang="uz-Cyrl-UZ" altLang="ru-RU" sz="2800" b="1" smtClean="0"/>
              <a:t>ў</a:t>
            </a:r>
            <a:r>
              <a:rPr lang="ru-RU" altLang="ru-RU" sz="2800" b="1" smtClean="0"/>
              <a:t>либ, милоднинг XVI асрига</a:t>
            </a:r>
            <a:r>
              <a:rPr lang="ru-RU" altLang="ru-RU" sz="2800" smtClean="0"/>
              <a:t> қадар фаолият кўрсатган Буюк ипак йўли шу давр ичида Шарқ ва ғарб халқларининг кенг миқёсидаги ўзаро маданий ва иқтисодий алоқалари тарихида катта аҳамиятга эга бўлди. Бу йўл орқали алоқалар қилган қадимги халқларнинг ўзаро ҳамкорлик, алмашинув ва маданиятларининг бойиб бориши, тинчлик ва тараққиёт учун асос бўлиб хизмат қилди. Ўзбекистон ҳудудлари бу йўлнинг чорраҳасида жойлашган бўлиб, бу ерга турли мамлакатлардан савдогарлар, ҳунармандлар, олимлар ва меъморлар ташриф буюрганлар.</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idx="1"/>
          </p:nvPr>
        </p:nvSpPr>
        <p:spPr>
          <a:xfrm>
            <a:off x="250825" y="549275"/>
            <a:ext cx="8642350" cy="5705475"/>
          </a:xfrm>
        </p:spPr>
        <p:txBody>
          <a:bodyPr/>
          <a:lstStyle/>
          <a:p>
            <a:pPr algn="just" eaLnBrk="1" hangingPunct="1">
              <a:lnSpc>
                <a:spcPct val="80000"/>
              </a:lnSpc>
              <a:buFont typeface="Wingdings" pitchFamily="2" charset="2"/>
              <a:buNone/>
            </a:pPr>
            <a:r>
              <a:rPr lang="ru-RU" altLang="ru-RU" sz="2800" smtClean="0">
                <a:solidFill>
                  <a:schemeClr val="tx1"/>
                </a:solidFill>
                <a:latin typeface="Times New Roman" pitchFamily="18" charset="0"/>
                <a:cs typeface="Times New Roman" pitchFamily="18" charset="0"/>
              </a:rPr>
              <a:t>	</a:t>
            </a:r>
            <a:r>
              <a:rPr lang="uz-Cyrl-UZ" altLang="ru-RU" sz="2800" b="1" smtClean="0">
                <a:solidFill>
                  <a:srgbClr val="C00000"/>
                </a:solidFill>
                <a:latin typeface="Times New Roman" pitchFamily="18" charset="0"/>
                <a:cs typeface="Times New Roman" pitchFamily="18" charset="0"/>
              </a:rPr>
              <a:t>O`rta va Yaqin Sharqda </a:t>
            </a:r>
            <a:r>
              <a:rPr lang="uz-Cyrl-UZ" altLang="ru-RU" sz="2800" b="1" i="1" smtClean="0">
                <a:solidFill>
                  <a:schemeClr val="tx1"/>
                </a:solidFill>
                <a:latin typeface="Times New Roman" pitchFamily="18" charset="0"/>
                <a:cs typeface="Times New Roman" pitchFamily="18" charset="0"/>
              </a:rPr>
              <a:t>Badaxshon lazuratiga  </a:t>
            </a:r>
            <a:r>
              <a:rPr lang="uz-Cyrl-UZ" altLang="ru-RU" sz="2800" smtClean="0">
                <a:solidFill>
                  <a:schemeClr val="tx1"/>
                </a:solidFill>
                <a:latin typeface="Times New Roman" pitchFamily="18" charset="0"/>
                <a:cs typeface="Times New Roman" pitchFamily="18" charset="0"/>
              </a:rPr>
              <a:t>bo`lgan ehtiyoj </a:t>
            </a:r>
            <a:r>
              <a:rPr lang="uz-Cyrl-UZ" altLang="ru-RU" sz="2800" b="1" i="1" smtClean="0">
                <a:solidFill>
                  <a:srgbClr val="C00000"/>
                </a:solidFill>
                <a:latin typeface="Times New Roman" pitchFamily="18" charset="0"/>
                <a:cs typeface="Times New Roman" pitchFamily="18" charset="0"/>
              </a:rPr>
              <a:t>“lazrut yo`li”ning </a:t>
            </a:r>
            <a:r>
              <a:rPr lang="uz-Cyrl-UZ" altLang="ru-RU" sz="2800" smtClean="0">
                <a:solidFill>
                  <a:schemeClr val="tx1"/>
                </a:solidFill>
                <a:latin typeface="Times New Roman" pitchFamily="18" charset="0"/>
                <a:cs typeface="Times New Roman" pitchFamily="18" charset="0"/>
              </a:rPr>
              <a:t>vujudga  kelishiga sabab bo`lgan.  Badaxshon lazurutlari </a:t>
            </a:r>
            <a:r>
              <a:rPr lang="uz-Cyrl-UZ" altLang="ru-RU" sz="2800" b="1" smtClean="0">
                <a:solidFill>
                  <a:schemeClr val="tx1"/>
                </a:solidFill>
                <a:latin typeface="Times New Roman" pitchFamily="18" charset="0"/>
                <a:cs typeface="Times New Roman" pitchFamily="18" charset="0"/>
              </a:rPr>
              <a:t>Messopotamiya va Misr podsholari saroylarini ibodatxonalarini </a:t>
            </a:r>
            <a:r>
              <a:rPr lang="uz-Cyrl-UZ" altLang="ru-RU" sz="2800" smtClean="0">
                <a:solidFill>
                  <a:schemeClr val="tx1"/>
                </a:solidFill>
                <a:latin typeface="Times New Roman" pitchFamily="18" charset="0"/>
                <a:cs typeface="Times New Roman" pitchFamily="18" charset="0"/>
              </a:rPr>
              <a:t>bezagan, ayollarning turli bezaklarini ishlashga keng  qo`llanilgan. Yana takroriy suratda aytish mumkinki, </a:t>
            </a:r>
            <a:r>
              <a:rPr lang="uz-Cyrl-UZ" altLang="ru-RU" sz="2800" b="1" i="1" smtClean="0">
                <a:solidFill>
                  <a:schemeClr val="tx1"/>
                </a:solidFill>
                <a:latin typeface="Times New Roman" pitchFamily="18" charset="0"/>
                <a:cs typeface="Times New Roman" pitchFamily="18" charset="0"/>
              </a:rPr>
              <a:t>Bronza  davridagi  (miloddan avvalgi  III-II ming yillar) </a:t>
            </a:r>
            <a:r>
              <a:rPr lang="uz-Cyrl-UZ" altLang="ru-RU" sz="2800" smtClean="0">
                <a:solidFill>
                  <a:schemeClr val="tx1"/>
                </a:solidFill>
                <a:latin typeface="Times New Roman" pitchFamily="18" charset="0"/>
                <a:cs typeface="Times New Roman" pitchFamily="18" charset="0"/>
              </a:rPr>
              <a:t>ana shunday yo`llardan biri  </a:t>
            </a:r>
            <a:r>
              <a:rPr lang="uz-Cyrl-UZ" altLang="ru-RU" sz="2800" b="1" i="1" smtClean="0">
                <a:solidFill>
                  <a:srgbClr val="C00000"/>
                </a:solidFill>
                <a:latin typeface="Times New Roman" pitchFamily="18" charset="0"/>
                <a:cs typeface="Times New Roman" pitchFamily="18" charset="0"/>
              </a:rPr>
              <a:t>“Lojuvard yo`li” </a:t>
            </a:r>
            <a:r>
              <a:rPr lang="uz-Cyrl-UZ" altLang="ru-RU" sz="2800" smtClean="0">
                <a:solidFill>
                  <a:schemeClr val="tx1"/>
                </a:solidFill>
                <a:latin typeface="Times New Roman" pitchFamily="18" charset="0"/>
                <a:cs typeface="Times New Roman" pitchFamily="18" charset="0"/>
              </a:rPr>
              <a:t>deb atalib. Uning bir tarmog`i </a:t>
            </a:r>
            <a:r>
              <a:rPr lang="uz-Cyrl-UZ" altLang="ru-RU" sz="2800" b="1" i="1" smtClean="0">
                <a:solidFill>
                  <a:srgbClr val="0000CC"/>
                </a:solidFill>
                <a:latin typeface="Times New Roman" pitchFamily="18" charset="0"/>
                <a:cs typeface="Times New Roman" pitchFamily="18" charset="0"/>
              </a:rPr>
              <a:t>Badaxshon, Baxtriya  va Marg`iyona hududlarini Xorazm,   So`g`d.   Markaziy  Qozog`iston va  Ural </a:t>
            </a:r>
            <a:r>
              <a:rPr lang="en-US" altLang="ru-RU" sz="2800" b="1" i="1" smtClean="0">
                <a:solidFill>
                  <a:srgbClr val="0000CC"/>
                </a:solidFill>
                <a:latin typeface="Times New Roman" pitchFamily="18" charset="0"/>
                <a:cs typeface="Times New Roman" pitchFamily="18" charset="0"/>
              </a:rPr>
              <a:t>b</a:t>
            </a:r>
            <a:r>
              <a:rPr lang="uz-Cyrl-UZ" altLang="ru-RU" sz="2800" b="1" i="1" smtClean="0">
                <a:solidFill>
                  <a:srgbClr val="0000CC"/>
                </a:solidFill>
                <a:latin typeface="Times New Roman" pitchFamily="18" charset="0"/>
                <a:cs typeface="Times New Roman" pitchFamily="18" charset="0"/>
              </a:rPr>
              <a:t>ilan   </a:t>
            </a:r>
            <a:r>
              <a:rPr lang="uz-Cyrl-UZ" altLang="ru-RU" sz="2800" smtClean="0">
                <a:solidFill>
                  <a:schemeClr val="tx1"/>
                </a:solidFill>
                <a:latin typeface="Times New Roman" pitchFamily="18" charset="0"/>
                <a:cs typeface="Times New Roman" pitchFamily="18" charset="0"/>
              </a:rPr>
              <a:t>bog`lagan  yana bir tarmog`i  esa,  </a:t>
            </a:r>
            <a:r>
              <a:rPr lang="uz-Cyrl-UZ" altLang="ru-RU" sz="2800" b="1" i="1" smtClean="0">
                <a:solidFill>
                  <a:schemeClr val="tx1"/>
                </a:solidFill>
                <a:latin typeface="Times New Roman" pitchFamily="18" charset="0"/>
                <a:cs typeface="Times New Roman" pitchFamily="18" charset="0"/>
              </a:rPr>
              <a:t>Baxtriya va Marg`iyonani Mesopotamiya </a:t>
            </a:r>
            <a:r>
              <a:rPr lang="uz-Cyrl-UZ" altLang="ru-RU" sz="2800" smtClean="0">
                <a:solidFill>
                  <a:schemeClr val="tx1"/>
                </a:solidFill>
                <a:latin typeface="Times New Roman" pitchFamily="18" charset="0"/>
                <a:cs typeface="Times New Roman" pitchFamily="18" charset="0"/>
              </a:rPr>
              <a:t>bilan bog`lagan. Badaxshon lojuvardning </a:t>
            </a:r>
            <a:r>
              <a:rPr lang="uz-Cyrl-UZ" altLang="ru-RU" sz="2800" b="1" i="1" smtClean="0">
                <a:solidFill>
                  <a:srgbClr val="0000CC"/>
                </a:solidFill>
                <a:latin typeface="Times New Roman" pitchFamily="18" charset="0"/>
                <a:cs typeface="Times New Roman" pitchFamily="18" charset="0"/>
              </a:rPr>
              <a:t>hind vodiysi. Mesopotamiya va   Misrdan</a:t>
            </a:r>
            <a:r>
              <a:rPr lang="uz-Cyrl-UZ" altLang="ru-RU" sz="2800" smtClean="0">
                <a:solidFill>
                  <a:schemeClr val="tx1"/>
                </a:solidFill>
                <a:latin typeface="Times New Roman" pitchFamily="18" charset="0"/>
                <a:cs typeface="Times New Roman" pitchFamily="18" charset="0"/>
              </a:rPr>
              <a:t>   topilishi bu qimmatba</a:t>
            </a:r>
            <a:r>
              <a:rPr lang="en-US" altLang="ru-RU" sz="2800" smtClean="0">
                <a:solidFill>
                  <a:schemeClr val="tx1"/>
                </a:solidFill>
                <a:latin typeface="Times New Roman" pitchFamily="18" charset="0"/>
                <a:cs typeface="Times New Roman" pitchFamily="18" charset="0"/>
              </a:rPr>
              <a:t>h</a:t>
            </a:r>
            <a:r>
              <a:rPr lang="uz-Cyrl-UZ" altLang="ru-RU" sz="2800" smtClean="0">
                <a:solidFill>
                  <a:schemeClr val="tx1"/>
                </a:solidFill>
                <a:latin typeface="Times New Roman" pitchFamily="18" charset="0"/>
                <a:cs typeface="Times New Roman" pitchFamily="18" charset="0"/>
              </a:rPr>
              <a:t>o  </a:t>
            </a:r>
            <a:r>
              <a:rPr lang="en-US" altLang="ru-RU" sz="2800" smtClean="0">
                <a:solidFill>
                  <a:schemeClr val="tx1"/>
                </a:solidFill>
                <a:latin typeface="Times New Roman" pitchFamily="18" charset="0"/>
                <a:cs typeface="Times New Roman" pitchFamily="18" charset="0"/>
              </a:rPr>
              <a:t>toshni</a:t>
            </a:r>
            <a:r>
              <a:rPr lang="uz-Cyrl-UZ" altLang="ru-RU" sz="2800" smtClean="0">
                <a:solidFill>
                  <a:schemeClr val="tx1"/>
                </a:solidFill>
                <a:latin typeface="Times New Roman" pitchFamily="18" charset="0"/>
                <a:cs typeface="Times New Roman" pitchFamily="18" charset="0"/>
              </a:rPr>
              <a:t> Qadimgi Sharqda   nihoyatda   qadrlanganligidan   dalolat beradi.</a:t>
            </a:r>
            <a:endParaRPr lang="ru-RU" altLang="ru-RU" sz="2800" smtClean="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body" idx="1"/>
          </p:nvPr>
        </p:nvSpPr>
        <p:spPr>
          <a:xfrm>
            <a:off x="285750" y="1000125"/>
            <a:ext cx="8207375" cy="4953000"/>
          </a:xfrm>
        </p:spPr>
        <p:txBody>
          <a:bodyPr/>
          <a:lstStyle/>
          <a:p>
            <a:pPr algn="just" eaLnBrk="1" hangingPunct="1"/>
            <a:r>
              <a:rPr lang="ru-RU" altLang="ru-RU" b="1" smtClean="0">
                <a:latin typeface="Times New Roman" pitchFamily="18" charset="0"/>
                <a:cs typeface="Times New Roman" pitchFamily="18" charset="0"/>
              </a:rPr>
              <a:t>ЮНЕСКО томонидан </a:t>
            </a:r>
            <a:r>
              <a:rPr lang="ru-RU" altLang="ru-RU" b="1" i="1" smtClean="0">
                <a:solidFill>
                  <a:srgbClr val="FF0000"/>
                </a:solidFill>
                <a:latin typeface="Times New Roman" pitchFamily="18" charset="0"/>
                <a:cs typeface="Times New Roman" pitchFamily="18" charset="0"/>
              </a:rPr>
              <a:t>«Буюк ипак йўли-мулоқот йўли» </a:t>
            </a:r>
            <a:r>
              <a:rPr lang="ru-RU" altLang="ru-RU" smtClean="0">
                <a:latin typeface="Times New Roman" pitchFamily="18" charset="0"/>
                <a:cs typeface="Times New Roman" pitchFamily="18" charset="0"/>
              </a:rPr>
              <a:t>дастурининг ишлаб чиқилиши </a:t>
            </a:r>
            <a:r>
              <a:rPr lang="ru-RU" altLang="ru-RU" b="1" smtClean="0">
                <a:latin typeface="Times New Roman" pitchFamily="18" charset="0"/>
                <a:cs typeface="Times New Roman" pitchFamily="18" charset="0"/>
              </a:rPr>
              <a:t>Евросиёдаги 30 дан ортиқ етакчи </a:t>
            </a:r>
            <a:r>
              <a:rPr lang="ru-RU" altLang="ru-RU" smtClean="0">
                <a:latin typeface="Times New Roman" pitchFamily="18" charset="0"/>
                <a:cs typeface="Times New Roman" pitchFamily="18" charset="0"/>
              </a:rPr>
              <a:t>давлатларнинг </a:t>
            </a:r>
            <a:r>
              <a:rPr lang="ru-RU" altLang="ru-RU" b="1" smtClean="0">
                <a:latin typeface="Times New Roman" pitchFamily="18" charset="0"/>
                <a:cs typeface="Times New Roman" pitchFamily="18" charset="0"/>
              </a:rPr>
              <a:t>2000 йилга </a:t>
            </a:r>
            <a:r>
              <a:rPr lang="ru-RU" altLang="ru-RU" smtClean="0">
                <a:latin typeface="Times New Roman" pitchFamily="18" charset="0"/>
                <a:cs typeface="Times New Roman" pitchFamily="18" charset="0"/>
              </a:rPr>
              <a:t>қадар илмий-маданий фаолияти учун йўналиш бўлди. Республикамиз ҳудудларида ҳам илмий экспедициялар ташкил этилди. Бунинг натижасида кўпгина тарихий-маданий обидалар ўрганилди, қадимги йўллар ва йўналишлар аниқланди, миллий ва маънавий бойлигимиз ҳамда анъаналаримиз ўрганилди. Жуда кўпчилик тадқиқотчилар иштирок этаётган </a:t>
            </a:r>
            <a:r>
              <a:rPr lang="ru-RU" altLang="ru-RU" b="1" smtClean="0">
                <a:solidFill>
                  <a:srgbClr val="C00000"/>
                </a:solidFill>
                <a:latin typeface="Times New Roman" pitchFamily="18" charset="0"/>
                <a:cs typeface="Times New Roman" pitchFamily="18" charset="0"/>
              </a:rPr>
              <a:t>«Буюк ипак йўли-мулоқот йўли» </a:t>
            </a:r>
            <a:r>
              <a:rPr lang="ru-RU" altLang="ru-RU" smtClean="0">
                <a:latin typeface="Times New Roman" pitchFamily="18" charset="0"/>
                <a:cs typeface="Times New Roman" pitchFamily="18" charset="0"/>
              </a:rPr>
              <a:t>дастурининг асосий вазифаси </a:t>
            </a:r>
            <a:r>
              <a:rPr lang="ru-RU" altLang="ru-RU" b="1" i="1" smtClean="0">
                <a:latin typeface="Times New Roman" pitchFamily="18" charset="0"/>
                <a:cs typeface="Times New Roman" pitchFamily="18" charset="0"/>
              </a:rPr>
              <a:t>Шарқ ва ғарб халқлари ўртасида иқтисодий ва маданий алоқалар ўрнатган ҳамда ривожлантирган бу йўлни халқларнинг биродарлик, ўзаро ҳамкорлик ва самимий мулоқот йўлига айлантиришдан иборатдир.</a:t>
            </a:r>
          </a:p>
          <a:p>
            <a:pPr eaLnBrk="1" hangingPunct="1"/>
            <a:endParaRPr lang="ru-RU" altLang="ru-RU" smtClean="0">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285750" y="1000125"/>
            <a:ext cx="8207375" cy="4953000"/>
          </a:xfrm>
        </p:spPr>
        <p:txBody>
          <a:bodyPr/>
          <a:lstStyle/>
          <a:p>
            <a:pPr algn="just" eaLnBrk="1" hangingPunct="1"/>
            <a:r>
              <a:rPr lang="en-US" altLang="ru-RU" sz="2800" smtClean="0">
                <a:solidFill>
                  <a:schemeClr val="tx1"/>
                </a:solidFill>
                <a:latin typeface="Times New Roman" pitchFamily="18" charset="0"/>
                <a:cs typeface="Times New Roman" pitchFamily="18" charset="0"/>
              </a:rPr>
              <a:t> </a:t>
            </a:r>
            <a:r>
              <a:rPr lang="en-US" altLang="ru-RU" sz="2800" b="1" smtClean="0">
                <a:solidFill>
                  <a:schemeClr val="tx1"/>
                </a:solidFill>
                <a:latin typeface="Times New Roman" pitchFamily="18" charset="0"/>
                <a:cs typeface="Times New Roman" pitchFamily="18" charset="0"/>
              </a:rPr>
              <a:t>“Tasis” dasturi </a:t>
            </a:r>
            <a:r>
              <a:rPr lang="en-US" altLang="ru-RU" sz="2800" smtClean="0">
                <a:solidFill>
                  <a:schemeClr val="tx1"/>
                </a:solidFill>
                <a:latin typeface="Times New Roman" pitchFamily="18" charset="0"/>
                <a:cs typeface="Times New Roman" pitchFamily="18" charset="0"/>
              </a:rPr>
              <a:t>doirasida    Yevropa ittifoqining   texnikaviy   yordamini   amalga  oshirish   orqali   </a:t>
            </a:r>
            <a:r>
              <a:rPr lang="en-US" altLang="ru-RU" sz="2800" b="1" smtClean="0">
                <a:solidFill>
                  <a:srgbClr val="0000CC"/>
                </a:solidFill>
                <a:latin typeface="Times New Roman" pitchFamily="18" charset="0"/>
                <a:cs typeface="Times New Roman" pitchFamily="18" charset="0"/>
              </a:rPr>
              <a:t>“TRASEKA” </a:t>
            </a:r>
            <a:r>
              <a:rPr lang="en-US" altLang="ru-RU" sz="2800" smtClean="0">
                <a:solidFill>
                  <a:schemeClr val="tx1"/>
                </a:solidFill>
                <a:latin typeface="Times New Roman" pitchFamily="18" charset="0"/>
                <a:cs typeface="Times New Roman" pitchFamily="18" charset="0"/>
              </a:rPr>
              <a:t>  loyihasini   ro`yobga   chiqarish   O`zbekistonni   komunikatsiya   va    transport   bilan   ta`minlaydigan   qiyinchiliklardan     bartaraf   etishda   g`oyat    istiqbolli   ahamiyatga ega.    Bu  loyiha   </a:t>
            </a:r>
            <a:r>
              <a:rPr lang="en-US" altLang="ru-RU" sz="2800" b="1" i="1" smtClean="0">
                <a:solidFill>
                  <a:schemeClr val="tx1"/>
                </a:solidFill>
                <a:latin typeface="Times New Roman" pitchFamily="18" charset="0"/>
                <a:cs typeface="Times New Roman" pitchFamily="18" charset="0"/>
              </a:rPr>
              <a:t>Markaziy   Osiyo   mamlakatlari,   Ozarbayjon,   Gruziya   hududi   orqali   Qora dengiz    bandargohlariga</a:t>
            </a:r>
            <a:r>
              <a:rPr lang="en-US" altLang="ru-RU" sz="2800" smtClean="0">
                <a:solidFill>
                  <a:schemeClr val="tx1"/>
                </a:solidFill>
                <a:latin typeface="Times New Roman" pitchFamily="18" charset="0"/>
                <a:cs typeface="Times New Roman" pitchFamily="18" charset="0"/>
              </a:rPr>
              <a:t>    olib   chiqadigan   </a:t>
            </a:r>
            <a:r>
              <a:rPr lang="en-US" altLang="ru-RU" sz="2800" b="1" smtClean="0">
                <a:solidFill>
                  <a:srgbClr val="0000CC"/>
                </a:solidFill>
                <a:latin typeface="Times New Roman" pitchFamily="18" charset="0"/>
                <a:cs typeface="Times New Roman" pitchFamily="18" charset="0"/>
              </a:rPr>
              <a:t>Transkavkaz   magistralini </a:t>
            </a:r>
            <a:r>
              <a:rPr lang="en-US" altLang="ru-RU" sz="2800" smtClean="0">
                <a:solidFill>
                  <a:schemeClr val="tx1"/>
                </a:solidFill>
                <a:latin typeface="Times New Roman" pitchFamily="18" charset="0"/>
                <a:cs typeface="Times New Roman" pitchFamily="18" charset="0"/>
              </a:rPr>
              <a:t>   vujudga keltirishni  nazarda   tutadi.</a:t>
            </a:r>
            <a:endParaRPr lang="ru-RU" altLang="ru-RU" sz="2800" smtClean="0">
              <a:solidFill>
                <a:schemeClr val="tx1"/>
              </a:solidFill>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285750" y="1000125"/>
            <a:ext cx="8207375" cy="4953000"/>
          </a:xfrm>
        </p:spPr>
        <p:txBody>
          <a:bodyPr/>
          <a:lstStyle/>
          <a:p>
            <a:pPr algn="just" eaLnBrk="1" hangingPunct="1"/>
            <a:r>
              <a:rPr lang="en-US" altLang="ru-RU" sz="2000" smtClean="0">
                <a:solidFill>
                  <a:schemeClr val="tx1"/>
                </a:solidFill>
                <a:latin typeface="Times New Roman" pitchFamily="18" charset="0"/>
                <a:cs typeface="Times New Roman" pitchFamily="18" charset="0"/>
              </a:rPr>
              <a:t> </a:t>
            </a:r>
            <a:r>
              <a:rPr lang="en-US" altLang="ru-RU" sz="2000" smtClean="0">
                <a:latin typeface="Times New Roman" pitchFamily="18" charset="0"/>
                <a:cs typeface="Times New Roman" pitchFamily="18" charset="0"/>
              </a:rPr>
              <a:t>	Buyuk ipak yo‘lini o‘rganish va qayta tiklashda O‘zbekiston rahbariyati ham alohida e’tibor qaratmoqda. Chunonchi, respublikamiz hududlarida uyushtirilgan </a:t>
            </a:r>
            <a:r>
              <a:rPr lang="en-US" altLang="ru-RU" sz="2000" b="1" smtClean="0">
                <a:latin typeface="Times New Roman" pitchFamily="18" charset="0"/>
                <a:cs typeface="Times New Roman" pitchFamily="18" charset="0"/>
              </a:rPr>
              <a:t>ekspeditsiyalar</a:t>
            </a:r>
            <a:r>
              <a:rPr lang="en-US" altLang="ru-RU" sz="2000" smtClean="0">
                <a:latin typeface="Times New Roman" pitchFamily="18" charset="0"/>
                <a:cs typeface="Times New Roman" pitchFamily="18" charset="0"/>
              </a:rPr>
              <a:t> natijasida ko‘pgina tarixiy-madaniy obidalar o‘rganildi. Qadimgi yo‘llar va yo‘nalishlar aniqlandi, milliy-ma’naviy boyligimiz hamda an’analarimiz o‘rganildi. </a:t>
            </a:r>
            <a:r>
              <a:rPr lang="en-US" altLang="ru-RU" sz="2000" b="1" smtClean="0">
                <a:solidFill>
                  <a:srgbClr val="0000CC"/>
                </a:solidFill>
                <a:latin typeface="Times New Roman" pitchFamily="18" charset="0"/>
                <a:cs typeface="Times New Roman" pitchFamily="18" charset="0"/>
              </a:rPr>
              <a:t>Samarqandda</a:t>
            </a:r>
            <a:r>
              <a:rPr lang="en-US" altLang="ru-RU" sz="2000" smtClean="0">
                <a:latin typeface="Times New Roman" pitchFamily="18" charset="0"/>
                <a:cs typeface="Times New Roman" pitchFamily="18" charset="0"/>
              </a:rPr>
              <a:t> </a:t>
            </a:r>
            <a:r>
              <a:rPr lang="en-US" altLang="ru-RU" sz="2000" b="1" i="1" smtClean="0">
                <a:solidFill>
                  <a:srgbClr val="0000CC"/>
                </a:solidFill>
                <a:latin typeface="Times New Roman" pitchFamily="18" charset="0"/>
                <a:cs typeface="Times New Roman" pitchFamily="18" charset="0"/>
              </a:rPr>
              <a:t>Markaziy Osiyo tadqiqotlari Xalqaro Instituti </a:t>
            </a:r>
            <a:r>
              <a:rPr lang="en-US" altLang="ru-RU" sz="2000" smtClean="0">
                <a:latin typeface="Times New Roman" pitchFamily="18" charset="0"/>
                <a:cs typeface="Times New Roman" pitchFamily="18" charset="0"/>
              </a:rPr>
              <a:t>ochilgan bo‘lib, uning asosiy yo‘nalishlaridan biri </a:t>
            </a:r>
            <a:r>
              <a:rPr lang="en-US" altLang="ru-RU" sz="2000" b="1" i="1" u="sng" smtClean="0">
                <a:latin typeface="Times New Roman" pitchFamily="18" charset="0"/>
                <a:cs typeface="Times New Roman" pitchFamily="18" charset="0"/>
              </a:rPr>
              <a:t>Buyuk ipak yo‘li va uning bo‘ylarida joylashgan shaharlarni o‘rganishdir</a:t>
            </a:r>
            <a:r>
              <a:rPr lang="en-US" altLang="ru-RU" sz="2000" smtClean="0">
                <a:latin typeface="Times New Roman" pitchFamily="18" charset="0"/>
                <a:cs typeface="Times New Roman" pitchFamily="18" charset="0"/>
              </a:rPr>
              <a:t>. </a:t>
            </a:r>
            <a:r>
              <a:rPr lang="en-US" altLang="ru-RU" sz="2000" b="1" smtClean="0">
                <a:solidFill>
                  <a:srgbClr val="C00000"/>
                </a:solidFill>
                <a:latin typeface="Times New Roman" pitchFamily="18" charset="0"/>
                <a:cs typeface="Times New Roman" pitchFamily="18" charset="0"/>
              </a:rPr>
              <a:t>1997-yilning mayida </a:t>
            </a:r>
            <a:r>
              <a:rPr lang="en-US" altLang="ru-RU" sz="2000" smtClean="0">
                <a:latin typeface="Times New Roman" pitchFamily="18" charset="0"/>
                <a:cs typeface="Times New Roman" pitchFamily="18" charset="0"/>
              </a:rPr>
              <a:t>O‘zbekiston ham o‘z hissasini qo‘shgan </a:t>
            </a:r>
            <a:r>
              <a:rPr lang="en-US" altLang="ru-RU" sz="2000" b="1" i="1" smtClean="0">
                <a:latin typeface="Times New Roman" pitchFamily="18" charset="0"/>
                <a:cs typeface="Times New Roman" pitchFamily="18" charset="0"/>
              </a:rPr>
              <a:t>Mashhad-Saraxs, Saraxs-Mashhad </a:t>
            </a:r>
            <a:r>
              <a:rPr lang="en-US" altLang="ru-RU" sz="2000" smtClean="0">
                <a:latin typeface="Times New Roman" pitchFamily="18" charset="0"/>
                <a:cs typeface="Times New Roman" pitchFamily="18" charset="0"/>
              </a:rPr>
              <a:t>temir yo‘li ochildi. Bu bilan O‘rta Osiyo mamlakatlari Fors qo‘ltig‘iga, Yevropa xalqlari esa O‘rta Osiyoga temir yo‘l orqali chiqish imkoniyatiga ega bo‘ldilar. </a:t>
            </a:r>
            <a:r>
              <a:rPr lang="en-US" altLang="ru-RU" sz="2000" b="1" smtClean="0">
                <a:latin typeface="Times New Roman" pitchFamily="18" charset="0"/>
                <a:cs typeface="Times New Roman" pitchFamily="18" charset="0"/>
              </a:rPr>
              <a:t>1998 yil Boku shahridagi </a:t>
            </a:r>
            <a:r>
              <a:rPr lang="en-US" altLang="ru-RU" sz="2000" smtClean="0">
                <a:latin typeface="Times New Roman" pitchFamily="18" charset="0"/>
                <a:cs typeface="Times New Roman" pitchFamily="18" charset="0"/>
              </a:rPr>
              <a:t>Buyuk ipak yo‘lini quruqlikda </a:t>
            </a:r>
            <a:r>
              <a:rPr lang="en-US" altLang="ru-RU" sz="2000" b="1" smtClean="0">
                <a:solidFill>
                  <a:srgbClr val="C00000"/>
                </a:solidFill>
                <a:latin typeface="Times New Roman" pitchFamily="18" charset="0"/>
                <a:cs typeface="Times New Roman" pitchFamily="18" charset="0"/>
              </a:rPr>
              <a:t>Yevropadan Yaponiyagacha</a:t>
            </a:r>
            <a:r>
              <a:rPr lang="en-US" altLang="ru-RU" sz="2000" smtClean="0">
                <a:latin typeface="Times New Roman" pitchFamily="18" charset="0"/>
                <a:cs typeface="Times New Roman" pitchFamily="18" charset="0"/>
              </a:rPr>
              <a:t> qayta tiklash masalalariga bag‘ishlangan xalqaro anjuman bo‘lib o‘tdi. </a:t>
            </a:r>
            <a:r>
              <a:rPr lang="en-US" altLang="ru-RU" sz="2000" b="1" i="1" smtClean="0">
                <a:solidFill>
                  <a:srgbClr val="C00000"/>
                </a:solidFill>
                <a:latin typeface="Times New Roman" pitchFamily="18" charset="0"/>
                <a:cs typeface="Times New Roman" pitchFamily="18" charset="0"/>
              </a:rPr>
              <a:t>Yevropa-Kavkaz-Osiyoni </a:t>
            </a:r>
            <a:r>
              <a:rPr lang="en-US" altLang="ru-RU" sz="2000" smtClean="0">
                <a:latin typeface="Times New Roman" pitchFamily="18" charset="0"/>
                <a:cs typeface="Times New Roman" pitchFamily="18" charset="0"/>
              </a:rPr>
              <a:t>bog‘laydigan ushbu </a:t>
            </a:r>
            <a:r>
              <a:rPr lang="en-US" altLang="ru-RU" sz="2000" b="1" smtClean="0">
                <a:latin typeface="Times New Roman" pitchFamily="18" charset="0"/>
                <a:cs typeface="Times New Roman" pitchFamily="18" charset="0"/>
              </a:rPr>
              <a:t>transport yo‘li (TRASEKA) </a:t>
            </a:r>
            <a:r>
              <a:rPr lang="en-US" altLang="ru-RU" sz="2000" smtClean="0">
                <a:latin typeface="Times New Roman" pitchFamily="18" charset="0"/>
                <a:cs typeface="Times New Roman" pitchFamily="18" charset="0"/>
              </a:rPr>
              <a:t>qurilishida O‘zbekiston ham ishtirok etmoqda va bu yo‘l butun dunyo iqtisodiyotini yuksaltirishiga xizmat qilishi shubhasizdi</a:t>
            </a:r>
            <a:endParaRPr lang="ru-RU" altLang="ru-RU" sz="2000" smtClean="0">
              <a:solidFill>
                <a:schemeClr val="tx1"/>
              </a:solidFill>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a:xfrm>
            <a:off x="323850" y="188913"/>
            <a:ext cx="8569325" cy="6408737"/>
          </a:xfrm>
        </p:spPr>
        <p:txBody>
          <a:bodyPr/>
          <a:lstStyle/>
          <a:p>
            <a:pPr eaLnBrk="1" hangingPunct="1"/>
            <a:endParaRPr lang="uz-Cyrl-UZ" altLang="ru-RU" smtClean="0"/>
          </a:p>
          <a:p>
            <a:pPr eaLnBrk="1" hangingPunct="1"/>
            <a:endParaRPr lang="uz-Cyrl-UZ" altLang="ru-RU" smtClean="0"/>
          </a:p>
          <a:p>
            <a:pPr algn="ctr" eaLnBrk="1" hangingPunct="1"/>
            <a:r>
              <a:rPr lang="en-US" altLang="ru-RU" b="1" smtClean="0">
                <a:solidFill>
                  <a:srgbClr val="0000CC"/>
                </a:solidFill>
              </a:rPr>
              <a:t>HOZIRGI ZAMON</a:t>
            </a:r>
            <a:endParaRPr lang="ru-RU" altLang="ru-RU" b="1" smtClean="0">
              <a:solidFill>
                <a:srgbClr val="0000CC"/>
              </a:solidFill>
            </a:endParaRPr>
          </a:p>
        </p:txBody>
      </p:sp>
      <p:pic>
        <p:nvPicPr>
          <p:cNvPr id="41987" name="Picture 5" descr="ANd9GcSH8KLccMmO8RTOV2kEQas4KBxAyr_zXApmHL-8-oYUBYbD-6LbRb2TVwQ">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286000"/>
            <a:ext cx="5600700" cy="424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0" y="-171450"/>
            <a:ext cx="9144000" cy="6858000"/>
          </a:xfrm>
        </p:spPr>
        <p:txBody>
          <a:bodyPr/>
          <a:lstStyle/>
          <a:p>
            <a:pPr algn="ctr" eaLnBrk="1" hangingPunct="1">
              <a:buFont typeface="Wingdings" pitchFamily="2" charset="2"/>
              <a:buNone/>
            </a:pPr>
            <a:endParaRPr lang="en-US" altLang="ru-RU" sz="5400" b="1" smtClean="0"/>
          </a:p>
          <a:p>
            <a:pPr algn="ctr" eaLnBrk="1" hangingPunct="1">
              <a:buFont typeface="Wingdings" pitchFamily="2" charset="2"/>
              <a:buNone/>
            </a:pPr>
            <a:endParaRPr lang="en-US" altLang="ru-RU" sz="5400" b="1" smtClean="0"/>
          </a:p>
          <a:p>
            <a:pPr algn="ctr" eaLnBrk="1" hangingPunct="1">
              <a:buFont typeface="Wingdings" pitchFamily="2" charset="2"/>
              <a:buNone/>
            </a:pPr>
            <a:r>
              <a:rPr lang="en-US" altLang="ru-RU" sz="5400" b="1" smtClean="0"/>
              <a:t>ETIBORINGIZ UCHUN</a:t>
            </a:r>
          </a:p>
          <a:p>
            <a:pPr algn="ctr" eaLnBrk="1" hangingPunct="1">
              <a:buFont typeface="Wingdings" pitchFamily="2" charset="2"/>
              <a:buNone/>
            </a:pPr>
            <a:r>
              <a:rPr lang="en-US" altLang="ru-RU" sz="5400" b="1" smtClean="0"/>
              <a:t>RAXMAT</a:t>
            </a:r>
            <a:endParaRPr lang="ru-RU" altLang="ru-RU" sz="5400" b="1" smtClean="0"/>
          </a:p>
          <a:p>
            <a:pPr algn="ctr" eaLnBrk="1" hangingPunct="1">
              <a:buFont typeface="Wingdings" pitchFamily="2" charset="2"/>
              <a:buNone/>
            </a:pPr>
            <a:endParaRPr lang="ru-RU" altLang="ru-RU" sz="5400" b="1" smtClean="0"/>
          </a:p>
        </p:txBody>
      </p:sp>
      <p:sp>
        <p:nvSpPr>
          <p:cNvPr id="28674" name="Rectangle 2"/>
          <p:cNvSpPr>
            <a:spLocks noGrp="1" noRot="1" noChangeArrowheads="1"/>
          </p:cNvSpPr>
          <p:nvPr>
            <p:ph type="title"/>
          </p:nvPr>
        </p:nvSpPr>
        <p:spPr>
          <a:xfrm>
            <a:off x="-468313" y="7316788"/>
            <a:ext cx="8229601" cy="1143000"/>
          </a:xfrm>
        </p:spPr>
        <p:txBody>
          <a:bodyPr/>
          <a:lstStyle/>
          <a:p>
            <a:pPr eaLnBrk="1" hangingPunct="1"/>
            <a:endParaRPr lang="ru-RU" altLang="ru-RU" smtClean="0"/>
          </a:p>
        </p:txBody>
      </p:sp>
      <p:sp>
        <p:nvSpPr>
          <p:cNvPr id="28676" name="Rectangle 4"/>
          <p:cNvSpPr>
            <a:spLocks noChangeArrowheads="1"/>
          </p:cNvSpPr>
          <p:nvPr/>
        </p:nvSpPr>
        <p:spPr bwMode="auto">
          <a:xfrm>
            <a:off x="250825" y="1557338"/>
            <a:ext cx="8893175" cy="1189037"/>
          </a:xfrm>
          <a:prstGeom prst="rect">
            <a:avLst/>
          </a:prstGeom>
          <a:noFill/>
          <a:ln>
            <a:noFill/>
          </a:ln>
          <a:effectLst/>
          <a:extLst/>
        </p:spPr>
        <p:txBody>
          <a:bodyPr>
            <a:spAutoFit/>
          </a:bodyPr>
          <a:lstStyle/>
          <a:p>
            <a:pPr>
              <a:spcBef>
                <a:spcPct val="20000"/>
              </a:spcBef>
              <a:buClr>
                <a:schemeClr val="hlink"/>
              </a:buClr>
              <a:buSzPct val="70000"/>
              <a:buFont typeface="Wingdings" pitchFamily="2" charset="2"/>
              <a:buNone/>
              <a:defRPr/>
            </a:pPr>
            <a:r>
              <a:rPr lang="en-US" sz="7200">
                <a:effectLst>
                  <a:outerShdw blurRad="38100" dist="38100" dir="2700000" algn="tl">
                    <a:srgbClr val="000000"/>
                  </a:outerShdw>
                </a:effectLst>
              </a:rPr>
              <a:t>      </a:t>
            </a:r>
            <a:endParaRPr lang="ru-RU" sz="7200">
              <a:effectLst>
                <a:outerShdw blurRad="38100" dist="38100" dir="2700000" algn="tl">
                  <a:srgbClr val="000000"/>
                </a:outerShdw>
              </a:effectLst>
            </a:endParaRP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nodePh="1">
                                  <p:stCondLst>
                                    <p:cond delay="0"/>
                                  </p:stCondLst>
                                  <p:endCondLst>
                                    <p:cond evt="begin" delay="0">
                                      <p:tn val="5"/>
                                    </p:cond>
                                  </p:endCondLst>
                                  <p:childTnLst>
                                    <p:set>
                                      <p:cBhvr>
                                        <p:cTn id="6" dur="1" fill="hold">
                                          <p:stCondLst>
                                            <p:cond delay="0"/>
                                          </p:stCondLst>
                                        </p:cTn>
                                        <p:tgtEl>
                                          <p:spTgt spid="28674"/>
                                        </p:tgtEl>
                                        <p:attrNameLst>
                                          <p:attrName>style.visibility</p:attrName>
                                        </p:attrNameLst>
                                      </p:cBhvr>
                                      <p:to>
                                        <p:strVal val="visible"/>
                                      </p:to>
                                    </p:set>
                                    <p:anim calcmode="lin" valueType="num">
                                      <p:cBhvr>
                                        <p:cTn id="7" dur="1000" fill="hold"/>
                                        <p:tgtEl>
                                          <p:spTgt spid="28674"/>
                                        </p:tgtEl>
                                        <p:attrNameLst>
                                          <p:attrName>ppt_w</p:attrName>
                                        </p:attrNameLst>
                                      </p:cBhvr>
                                      <p:tavLst>
                                        <p:tav tm="0">
                                          <p:val>
                                            <p:strVal val="#ppt_w+.3"/>
                                          </p:val>
                                        </p:tav>
                                        <p:tav tm="100000">
                                          <p:val>
                                            <p:strVal val="#ppt_w"/>
                                          </p:val>
                                        </p:tav>
                                      </p:tavLst>
                                    </p:anim>
                                    <p:anim calcmode="lin" valueType="num">
                                      <p:cBhvr>
                                        <p:cTn id="8" dur="1000" fill="hold"/>
                                        <p:tgtEl>
                                          <p:spTgt spid="28674"/>
                                        </p:tgtEl>
                                        <p:attrNameLst>
                                          <p:attrName>ppt_h</p:attrName>
                                        </p:attrNameLst>
                                      </p:cBhvr>
                                      <p:tavLst>
                                        <p:tav tm="0">
                                          <p:val>
                                            <p:strVal val="#ppt_h"/>
                                          </p:val>
                                        </p:tav>
                                        <p:tav tm="100000">
                                          <p:val>
                                            <p:strVal val="#ppt_h"/>
                                          </p:val>
                                        </p:tav>
                                      </p:tavLst>
                                    </p:anim>
                                    <p:animEffect transition="in" filter="fade">
                                      <p:cBhvr>
                                        <p:cTn id="9" dur="1000"/>
                                        <p:tgtEl>
                                          <p:spTgt spid="2867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8675">
                                            <p:txEl>
                                              <p:pRg st="2" end="2"/>
                                            </p:txEl>
                                          </p:spTgt>
                                        </p:tgtEl>
                                        <p:attrNameLst>
                                          <p:attrName>style.visibility</p:attrName>
                                        </p:attrNameLst>
                                      </p:cBhvr>
                                      <p:to>
                                        <p:strVal val="visible"/>
                                      </p:to>
                                    </p:set>
                                    <p:anim calcmode="lin" valueType="num">
                                      <p:cBhvr>
                                        <p:cTn id="14" dur="1000" fill="hold"/>
                                        <p:tgtEl>
                                          <p:spTgt spid="28675">
                                            <p:txEl>
                                              <p:pRg st="2" end="2"/>
                                            </p:txEl>
                                          </p:spTgt>
                                        </p:tgtEl>
                                        <p:attrNameLst>
                                          <p:attrName>ppt_w</p:attrName>
                                        </p:attrNameLst>
                                      </p:cBhvr>
                                      <p:tavLst>
                                        <p:tav tm="0">
                                          <p:val>
                                            <p:strVal val="#ppt_w+.3"/>
                                          </p:val>
                                        </p:tav>
                                        <p:tav tm="100000">
                                          <p:val>
                                            <p:strVal val="#ppt_w"/>
                                          </p:val>
                                        </p:tav>
                                      </p:tavLst>
                                    </p:anim>
                                    <p:anim calcmode="lin" valueType="num">
                                      <p:cBhvr>
                                        <p:cTn id="15" dur="1000" fill="hold"/>
                                        <p:tgtEl>
                                          <p:spTgt spid="28675">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28675">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28675">
                                            <p:txEl>
                                              <p:pRg st="3" end="3"/>
                                            </p:txEl>
                                          </p:spTgt>
                                        </p:tgtEl>
                                        <p:attrNameLst>
                                          <p:attrName>style.visibility</p:attrName>
                                        </p:attrNameLst>
                                      </p:cBhvr>
                                      <p:to>
                                        <p:strVal val="visible"/>
                                      </p:to>
                                    </p:set>
                                    <p:anim calcmode="lin" valueType="num">
                                      <p:cBhvr>
                                        <p:cTn id="21" dur="1000" fill="hold"/>
                                        <p:tgtEl>
                                          <p:spTgt spid="28675">
                                            <p:txEl>
                                              <p:pRg st="3" end="3"/>
                                            </p:txEl>
                                          </p:spTgt>
                                        </p:tgtEl>
                                        <p:attrNameLst>
                                          <p:attrName>ppt_w</p:attrName>
                                        </p:attrNameLst>
                                      </p:cBhvr>
                                      <p:tavLst>
                                        <p:tav tm="0">
                                          <p:val>
                                            <p:strVal val="#ppt_w+.3"/>
                                          </p:val>
                                        </p:tav>
                                        <p:tav tm="100000">
                                          <p:val>
                                            <p:strVal val="#ppt_w"/>
                                          </p:val>
                                        </p:tav>
                                      </p:tavLst>
                                    </p:anim>
                                    <p:anim calcmode="lin" valueType="num">
                                      <p:cBhvr>
                                        <p:cTn id="22" dur="1000" fill="hold"/>
                                        <p:tgtEl>
                                          <p:spTgt spid="28675">
                                            <p:txEl>
                                              <p:pRg st="3" end="3"/>
                                            </p:txEl>
                                          </p:spTgt>
                                        </p:tgtEl>
                                        <p:attrNameLst>
                                          <p:attrName>ppt_h</p:attrName>
                                        </p:attrNameLst>
                                      </p:cBhvr>
                                      <p:tavLst>
                                        <p:tav tm="0">
                                          <p:val>
                                            <p:strVal val="#ppt_h"/>
                                          </p:val>
                                        </p:tav>
                                        <p:tav tm="100000">
                                          <p:val>
                                            <p:strVal val="#ppt_h"/>
                                          </p:val>
                                        </p:tav>
                                      </p:tavLst>
                                    </p:anim>
                                    <p:animEffect transition="in" filter="fade">
                                      <p:cBhvr>
                                        <p:cTn id="23" dur="1000"/>
                                        <p:tgtEl>
                                          <p:spTgt spid="28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P spid="2867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a:xfrm>
            <a:off x="250825" y="836613"/>
            <a:ext cx="8642350" cy="5418137"/>
          </a:xfrm>
        </p:spPr>
        <p:txBody>
          <a:bodyPr/>
          <a:lstStyle/>
          <a:p>
            <a:pPr indent="449263" algn="just"/>
            <a:r>
              <a:rPr lang="ru-RU" altLang="ru-RU" sz="3200" smtClean="0">
                <a:solidFill>
                  <a:schemeClr val="tx1"/>
                </a:solidFill>
                <a:latin typeface="Times New Roman" pitchFamily="18" charset="0"/>
                <a:cs typeface="Times New Roman" pitchFamily="18" charset="0"/>
              </a:rPr>
              <a:t>	</a:t>
            </a:r>
            <a:r>
              <a:rPr lang="en-US" altLang="ru-RU" sz="3200" smtClean="0">
                <a:latin typeface="Times New Roman" pitchFamily="18" charset="0"/>
                <a:cs typeface="Times New Roman" pitchFamily="18" charset="0"/>
              </a:rPr>
              <a:t>Q</a:t>
            </a:r>
            <a:r>
              <a:rPr lang="uz-Cyrl-UZ" altLang="ru-RU" sz="3200" smtClean="0">
                <a:latin typeface="Times New Roman" pitchFamily="18" charset="0"/>
                <a:cs typeface="Times New Roman" pitchFamily="18" charset="0"/>
              </a:rPr>
              <a:t>adimgi   yo`llardan  biri,  </a:t>
            </a:r>
            <a:r>
              <a:rPr lang="uz-Cyrl-UZ" altLang="ru-RU" sz="3200" b="1" i="1" smtClean="0">
                <a:solidFill>
                  <a:srgbClr val="C00000"/>
                </a:solidFill>
                <a:latin typeface="Times New Roman" pitchFamily="18" charset="0"/>
                <a:cs typeface="Times New Roman" pitchFamily="18" charset="0"/>
              </a:rPr>
              <a:t>Eron,  ahmoniylarning  yo`li </a:t>
            </a:r>
            <a:r>
              <a:rPr lang="uz-Cyrl-UZ" altLang="ru-RU" sz="3200" smtClean="0">
                <a:latin typeface="Times New Roman" pitchFamily="18" charset="0"/>
                <a:cs typeface="Times New Roman" pitchFamily="18" charset="0"/>
              </a:rPr>
              <a:t> bo`lib,  bu  yo`lning   bir tarmog`i   </a:t>
            </a:r>
            <a:r>
              <a:rPr lang="uz-Cyrl-UZ" altLang="ru-RU" sz="3200" b="1" smtClean="0">
                <a:latin typeface="Times New Roman" pitchFamily="18" charset="0"/>
                <a:cs typeface="Times New Roman" pitchFamily="18" charset="0"/>
              </a:rPr>
              <a:t>miloddan avvalgi  VI-IV asrlarda </a:t>
            </a:r>
            <a:r>
              <a:rPr lang="uz-Cyrl-UZ" altLang="ru-RU" sz="3200" smtClean="0">
                <a:latin typeface="Times New Roman" pitchFamily="18" charset="0"/>
                <a:cs typeface="Times New Roman" pitchFamily="18" charset="0"/>
              </a:rPr>
              <a:t>Kichik Osiyo shaharlarini hamda </a:t>
            </a:r>
            <a:r>
              <a:rPr lang="uz-Cyrl-UZ" altLang="ru-RU" sz="3200" b="1" smtClean="0">
                <a:latin typeface="Times New Roman" pitchFamily="18" charset="0"/>
                <a:cs typeface="Times New Roman" pitchFamily="18" charset="0"/>
              </a:rPr>
              <a:t>O`rta yer dengizi bo`yidagi </a:t>
            </a:r>
            <a:r>
              <a:rPr lang="uz-Cyrl-UZ" altLang="ru-RU" sz="3200" b="1" smtClean="0">
                <a:solidFill>
                  <a:srgbClr val="C00000"/>
                </a:solidFill>
                <a:latin typeface="Times New Roman" pitchFamily="18" charset="0"/>
                <a:cs typeface="Times New Roman" pitchFamily="18" charset="0"/>
              </a:rPr>
              <a:t>Efi</a:t>
            </a:r>
            <a:r>
              <a:rPr lang="en-US" altLang="ru-RU" sz="3200" b="1" smtClean="0">
                <a:solidFill>
                  <a:srgbClr val="C00000"/>
                </a:solidFill>
                <a:latin typeface="Times New Roman" pitchFamily="18" charset="0"/>
                <a:cs typeface="Times New Roman" pitchFamily="18" charset="0"/>
              </a:rPr>
              <a:t>s</a:t>
            </a:r>
            <a:r>
              <a:rPr lang="uz-Cyrl-UZ" altLang="ru-RU" sz="3200" b="1" smtClean="0">
                <a:solidFill>
                  <a:srgbClr val="C00000"/>
                </a:solidFill>
                <a:latin typeface="Times New Roman" pitchFamily="18" charset="0"/>
                <a:cs typeface="Times New Roman" pitchFamily="18" charset="0"/>
              </a:rPr>
              <a:t>,   Sardi</a:t>
            </a:r>
            <a:r>
              <a:rPr lang="uz-Cyrl-UZ" altLang="ru-RU" sz="3200" smtClean="0">
                <a:solidFill>
                  <a:srgbClr val="C00000"/>
                </a:solidFill>
                <a:latin typeface="Times New Roman" pitchFamily="18" charset="0"/>
                <a:cs typeface="Times New Roman" pitchFamily="18" charset="0"/>
              </a:rPr>
              <a:t> </a:t>
            </a:r>
            <a:r>
              <a:rPr lang="uz-Cyrl-UZ" altLang="ru-RU" sz="3200" smtClean="0">
                <a:latin typeface="Times New Roman" pitchFamily="18" charset="0"/>
                <a:cs typeface="Times New Roman" pitchFamily="18" charset="0"/>
              </a:rPr>
              <a:t>shaharlarini Eronning markazlaridan  biri  </a:t>
            </a:r>
            <a:r>
              <a:rPr lang="uz-Cyrl-UZ" altLang="ru-RU" sz="3200" b="1" smtClean="0">
                <a:solidFill>
                  <a:srgbClr val="C00000"/>
                </a:solidFill>
                <a:latin typeface="Times New Roman" pitchFamily="18" charset="0"/>
                <a:cs typeface="Times New Roman" pitchFamily="18" charset="0"/>
              </a:rPr>
              <a:t>Suza </a:t>
            </a:r>
            <a:r>
              <a:rPr lang="uz-Cyrl-UZ" altLang="ru-RU" sz="3200" smtClean="0">
                <a:latin typeface="Times New Roman" pitchFamily="18" charset="0"/>
                <a:cs typeface="Times New Roman" pitchFamily="18" charset="0"/>
              </a:rPr>
              <a:t>  bilan  bog`langan bo`lsa,   yana bir tarmog`i  </a:t>
            </a:r>
            <a:r>
              <a:rPr lang="uz-Cyrl-UZ" altLang="ru-RU" sz="3200" b="1" i="1" smtClean="0">
                <a:solidFill>
                  <a:srgbClr val="C00000"/>
                </a:solidFill>
                <a:latin typeface="Times New Roman" pitchFamily="18" charset="0"/>
                <a:cs typeface="Times New Roman" pitchFamily="18" charset="0"/>
              </a:rPr>
              <a:t>Eron,  Baxtriya,  orqali  So`g`diyonaga,  Toshkent  vohasi va Qozig`iston hududlaridan   o`tib   Oltoygacha </a:t>
            </a:r>
            <a:r>
              <a:rPr lang="uz-Cyrl-UZ" altLang="ru-RU" sz="3200" smtClean="0">
                <a:latin typeface="Times New Roman" pitchFamily="18" charset="0"/>
                <a:cs typeface="Times New Roman" pitchFamily="18" charset="0"/>
              </a:rPr>
              <a:t>borgan.</a:t>
            </a:r>
            <a:endParaRPr lang="ru-RU" altLang="ru-RU" sz="32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250825" y="836613"/>
            <a:ext cx="8642350" cy="5418137"/>
          </a:xfrm>
        </p:spPr>
        <p:txBody>
          <a:bodyPr/>
          <a:lstStyle/>
          <a:p>
            <a:pPr algn="just"/>
            <a:r>
              <a:rPr lang="ru-RU" altLang="ru-RU" smtClean="0">
                <a:solidFill>
                  <a:schemeClr val="tx1"/>
                </a:solidFill>
                <a:latin typeface="Times New Roman" pitchFamily="18" charset="0"/>
                <a:cs typeface="Times New Roman" pitchFamily="18" charset="0"/>
              </a:rPr>
              <a:t>	</a:t>
            </a:r>
            <a:r>
              <a:rPr lang="uz-Cyrl-UZ" altLang="ru-RU" smtClean="0">
                <a:latin typeface="Times New Roman" pitchFamily="18" charset="0"/>
                <a:cs typeface="Times New Roman" pitchFamily="18" charset="0"/>
              </a:rPr>
              <a:t>Miloddan  avvalgi </a:t>
            </a:r>
            <a:r>
              <a:rPr lang="uz-Cyrl-UZ" altLang="ru-RU" b="1" smtClean="0">
                <a:latin typeface="Times New Roman" pitchFamily="18" charset="0"/>
                <a:cs typeface="Times New Roman" pitchFamily="18" charset="0"/>
              </a:rPr>
              <a:t>138 yilda </a:t>
            </a:r>
            <a:r>
              <a:rPr lang="uz-Cyrl-UZ" altLang="ru-RU" smtClean="0">
                <a:latin typeface="Times New Roman" pitchFamily="18" charset="0"/>
                <a:cs typeface="Times New Roman" pitchFamily="18" charset="0"/>
              </a:rPr>
              <a:t>Xitoy imperatori </a:t>
            </a:r>
            <a:r>
              <a:rPr lang="uz-Cyrl-UZ" altLang="ru-RU" b="1" smtClean="0">
                <a:latin typeface="Times New Roman" pitchFamily="18" charset="0"/>
                <a:cs typeface="Times New Roman" pitchFamily="18" charset="0"/>
              </a:rPr>
              <a:t>U-di</a:t>
            </a:r>
            <a:r>
              <a:rPr lang="uz-Cyrl-UZ" altLang="ru-RU" smtClean="0">
                <a:latin typeface="Times New Roman" pitchFamily="18" charset="0"/>
                <a:cs typeface="Times New Roman" pitchFamily="18" charset="0"/>
              </a:rPr>
              <a:t> </a:t>
            </a:r>
            <a:r>
              <a:rPr lang="uz-Cyrl-UZ" altLang="ru-RU" b="1" smtClean="0">
                <a:solidFill>
                  <a:srgbClr val="C00000"/>
                </a:solidFill>
                <a:latin typeface="Times New Roman" pitchFamily="18" charset="0"/>
                <a:cs typeface="Times New Roman" pitchFamily="18" charset="0"/>
              </a:rPr>
              <a:t>Chjan </a:t>
            </a:r>
            <a:r>
              <a:rPr lang="en-US" altLang="ru-RU" b="1" smtClean="0">
                <a:solidFill>
                  <a:srgbClr val="C00000"/>
                </a:solidFill>
                <a:latin typeface="Times New Roman" pitchFamily="18" charset="0"/>
                <a:cs typeface="Times New Roman" pitchFamily="18" charset="0"/>
              </a:rPr>
              <a:t>Sz</a:t>
            </a:r>
            <a:r>
              <a:rPr lang="uz-Cyrl-UZ" altLang="ru-RU" b="1" smtClean="0">
                <a:solidFill>
                  <a:srgbClr val="C00000"/>
                </a:solidFill>
                <a:latin typeface="Times New Roman" pitchFamily="18" charset="0"/>
                <a:cs typeface="Times New Roman" pitchFamily="18" charset="0"/>
              </a:rPr>
              <a:t>yanni</a:t>
            </a:r>
            <a:r>
              <a:rPr lang="uz-Cyrl-UZ" altLang="ru-RU" smtClean="0">
                <a:latin typeface="Times New Roman" pitchFamily="18" charset="0"/>
                <a:cs typeface="Times New Roman" pitchFamily="18" charset="0"/>
              </a:rPr>
              <a:t> O`rta Osiyo yerlariga jo`natadi. Elchi Chjan (Miloddan avvalgi v. 138-126 yillarda) Xitoyning xunlarga qarshi kurashi   uchun   ittifoqchi   </a:t>
            </a:r>
            <a:r>
              <a:rPr lang="en-US" altLang="ru-RU" smtClean="0">
                <a:latin typeface="Times New Roman" pitchFamily="18" charset="0"/>
                <a:cs typeface="Times New Roman" pitchFamily="18" charset="0"/>
              </a:rPr>
              <a:t>i</a:t>
            </a:r>
            <a:r>
              <a:rPr lang="uz-Cyrl-UZ" altLang="ru-RU" smtClean="0">
                <a:latin typeface="Times New Roman" pitchFamily="18" charset="0"/>
                <a:cs typeface="Times New Roman" pitchFamily="18" charset="0"/>
              </a:rPr>
              <a:t>zlab ke</a:t>
            </a:r>
            <a:r>
              <a:rPr lang="en-US" altLang="ru-RU" smtClean="0">
                <a:latin typeface="Times New Roman" pitchFamily="18" charset="0"/>
                <a:cs typeface="Times New Roman" pitchFamily="18" charset="0"/>
              </a:rPr>
              <a:t>t</a:t>
            </a:r>
            <a:r>
              <a:rPr lang="uz-Cyrl-UZ" altLang="ru-RU" smtClean="0">
                <a:latin typeface="Times New Roman" pitchFamily="18" charset="0"/>
                <a:cs typeface="Times New Roman" pitchFamily="18" charset="0"/>
              </a:rPr>
              <a:t>gan edi.    </a:t>
            </a:r>
            <a:r>
              <a:rPr lang="en-US" altLang="ru-RU" smtClean="0">
                <a:latin typeface="Times New Roman" pitchFamily="18" charset="0"/>
                <a:cs typeface="Times New Roman" pitchFamily="18" charset="0"/>
              </a:rPr>
              <a:t>M</a:t>
            </a:r>
            <a:r>
              <a:rPr lang="uz-Cyrl-UZ" altLang="ru-RU" smtClean="0">
                <a:latin typeface="Times New Roman" pitchFamily="18" charset="0"/>
                <a:cs typeface="Times New Roman" pitchFamily="18" charset="0"/>
              </a:rPr>
              <a:t>iloddan avvalgi v. II-</a:t>
            </a:r>
            <a:r>
              <a:rPr lang="en-US" altLang="ru-RU" smtClean="0">
                <a:latin typeface="Times New Roman" pitchFamily="18" charset="0"/>
                <a:cs typeface="Times New Roman" pitchFamily="18" charset="0"/>
              </a:rPr>
              <a:t>I</a:t>
            </a:r>
            <a:r>
              <a:rPr lang="uz-Cyrl-UZ" altLang="ru-RU" smtClean="0">
                <a:latin typeface="Times New Roman" pitchFamily="18" charset="0"/>
                <a:cs typeface="Times New Roman" pitchFamily="18" charset="0"/>
              </a:rPr>
              <a:t> asrlarga kelib </a:t>
            </a:r>
            <a:r>
              <a:rPr lang="uz-Cyrl-UZ" altLang="ru-RU" b="1" smtClean="0">
                <a:latin typeface="Times New Roman" pitchFamily="18" charset="0"/>
                <a:cs typeface="Times New Roman" pitchFamily="18" charset="0"/>
              </a:rPr>
              <a:t>Chjan </a:t>
            </a:r>
            <a:r>
              <a:rPr lang="en-US" altLang="ru-RU" b="1" smtClean="0">
                <a:latin typeface="Times New Roman" pitchFamily="18" charset="0"/>
                <a:cs typeface="Times New Roman" pitchFamily="18" charset="0"/>
              </a:rPr>
              <a:t>Sz</a:t>
            </a:r>
            <a:r>
              <a:rPr lang="uz-Cyrl-UZ" altLang="ru-RU" b="1" smtClean="0">
                <a:latin typeface="Times New Roman" pitchFamily="18" charset="0"/>
                <a:cs typeface="Times New Roman" pitchFamily="18" charset="0"/>
              </a:rPr>
              <a:t>yan  </a:t>
            </a:r>
            <a:r>
              <a:rPr lang="uz-Cyrl-UZ" altLang="ru-RU" smtClean="0">
                <a:latin typeface="Times New Roman" pitchFamily="18" charset="0"/>
                <a:cs typeface="Times New Roman" pitchFamily="18" charset="0"/>
              </a:rPr>
              <a:t>yurgan yo`llarda Xitoyni O`rta va G`arbiy Osiyo bilan bog`laydigan karvon yo`li paydo bo`ladi va nihoyat g`arb bilan Sharqni bir necha yillar davomida bir biri bilan bog`lab  kelgan ana shunday qadimgi yo`llardan biri-“Buyuk ipak yo`li”diri.   Bu yo`l   fanga  “Ipak yo`li” nomi bilan faqat   </a:t>
            </a:r>
            <a:r>
              <a:rPr lang="uz-Cyrl-UZ" altLang="ru-RU" b="1" smtClean="0">
                <a:solidFill>
                  <a:srgbClr val="C00000"/>
                </a:solidFill>
                <a:latin typeface="Times New Roman" pitchFamily="18" charset="0"/>
                <a:cs typeface="Times New Roman" pitchFamily="18" charset="0"/>
              </a:rPr>
              <a:t>X1X asrning 70-yillaridan boshlab nemis olimi  Ferdinand fon   Rityufen </a:t>
            </a:r>
            <a:r>
              <a:rPr lang="uz-Cyrl-UZ" altLang="ru-RU" smtClean="0">
                <a:latin typeface="Times New Roman" pitchFamily="18" charset="0"/>
                <a:cs typeface="Times New Roman" pitchFamily="18" charset="0"/>
              </a:rPr>
              <a:t> tomonidan   kiritildi.   Unga qadar bu yo`l </a:t>
            </a:r>
            <a:r>
              <a:rPr lang="uz-Cyrl-UZ" altLang="ru-RU" b="1" smtClean="0">
                <a:latin typeface="Times New Roman" pitchFamily="18" charset="0"/>
                <a:cs typeface="Times New Roman" pitchFamily="18" charset="0"/>
              </a:rPr>
              <a:t>“</a:t>
            </a:r>
            <a:r>
              <a:rPr lang="en-US" altLang="ru-RU" b="1" smtClean="0">
                <a:latin typeface="Times New Roman" pitchFamily="18" charset="0"/>
                <a:cs typeface="Times New Roman" pitchFamily="18" charset="0"/>
              </a:rPr>
              <a:t>G’</a:t>
            </a:r>
            <a:r>
              <a:rPr lang="uz-Cyrl-UZ" altLang="ru-RU" b="1" smtClean="0">
                <a:latin typeface="Times New Roman" pitchFamily="18" charset="0"/>
                <a:cs typeface="Times New Roman" pitchFamily="18" charset="0"/>
              </a:rPr>
              <a:t>arbiy  mered</a:t>
            </a:r>
            <a:r>
              <a:rPr lang="en-US" altLang="ru-RU" b="1" smtClean="0">
                <a:latin typeface="Times New Roman" pitchFamily="18" charset="0"/>
                <a:cs typeface="Times New Roman" pitchFamily="18" charset="0"/>
              </a:rPr>
              <a:t>ion</a:t>
            </a:r>
            <a:r>
              <a:rPr lang="uz-Cyrl-UZ" altLang="ru-RU" b="1" smtClean="0">
                <a:latin typeface="Times New Roman" pitchFamily="18" charset="0"/>
                <a:cs typeface="Times New Roman" pitchFamily="18" charset="0"/>
              </a:rPr>
              <a:t>al yo`l”</a:t>
            </a:r>
            <a:r>
              <a:rPr lang="uz-Cyrl-UZ" altLang="ru-RU" smtClean="0">
                <a:latin typeface="Times New Roman" pitchFamily="18" charset="0"/>
                <a:cs typeface="Times New Roman" pitchFamily="18" charset="0"/>
              </a:rPr>
              <a:t> deb  atalar edi. Ana shunday karvon va savdo   yo`lining  asl mazmunini   tashkil etg</a:t>
            </a:r>
            <a:r>
              <a:rPr lang="en-US" altLang="ru-RU" smtClean="0">
                <a:latin typeface="Times New Roman" pitchFamily="18" charset="0"/>
                <a:cs typeface="Times New Roman" pitchFamily="18" charset="0"/>
              </a:rPr>
              <a:t>an</a:t>
            </a:r>
            <a:r>
              <a:rPr lang="uz-Cyrl-UZ" altLang="ru-RU" smtClean="0">
                <a:latin typeface="Times New Roman" pitchFamily="18" charset="0"/>
                <a:cs typeface="Times New Roman" pitchFamily="18" charset="0"/>
              </a:rPr>
              <a:t>   </a:t>
            </a:r>
            <a:r>
              <a:rPr lang="uz-Cyrl-UZ" altLang="ru-RU" b="1" smtClean="0">
                <a:solidFill>
                  <a:srgbClr val="C00000"/>
                </a:solidFill>
                <a:latin typeface="Times New Roman" pitchFamily="18" charset="0"/>
                <a:cs typeface="Times New Roman" pitchFamily="18" charset="0"/>
              </a:rPr>
              <a:t>ipak  qachon   va qayerda    paydo   bo`ldi</a:t>
            </a:r>
            <a:r>
              <a:rPr lang="uz-Cyrl-UZ" altLang="ru-RU" smtClean="0">
                <a:latin typeface="Times New Roman" pitchFamily="18" charset="0"/>
                <a:cs typeface="Times New Roman" pitchFamily="18" charset="0"/>
              </a:rPr>
              <a:t>, degan   masalada  fanda har xil  qarashlar bor.</a:t>
            </a:r>
            <a:endParaRPr lang="ru-RU" altLang="ru-RU" sz="20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250825" y="836613"/>
            <a:ext cx="8642350" cy="5418137"/>
          </a:xfrm>
        </p:spPr>
        <p:txBody>
          <a:bodyPr/>
          <a:lstStyle/>
          <a:p>
            <a:pPr algn="just"/>
            <a:r>
              <a:rPr lang="uz-Cyrl-UZ" altLang="ru-RU" smtClean="0">
                <a:latin typeface="Times New Roman" pitchFamily="18" charset="0"/>
                <a:cs typeface="Times New Roman" pitchFamily="18" charset="0"/>
              </a:rPr>
              <a:t>Rivoyatlardan birida   </a:t>
            </a:r>
            <a:r>
              <a:rPr lang="uz-Cyrl-UZ" altLang="ru-RU" b="1" smtClean="0">
                <a:solidFill>
                  <a:srgbClr val="C00000"/>
                </a:solidFill>
                <a:latin typeface="Times New Roman" pitchFamily="18" charset="0"/>
                <a:cs typeface="Times New Roman" pitchFamily="18" charset="0"/>
              </a:rPr>
              <a:t>miloddan  avvalgi  2698  yilda</a:t>
            </a:r>
            <a:r>
              <a:rPr lang="uz-Cyrl-UZ" altLang="ru-RU" smtClean="0">
                <a:latin typeface="Times New Roman" pitchFamily="18" charset="0"/>
                <a:cs typeface="Times New Roman" pitchFamily="18" charset="0"/>
              </a:rPr>
              <a:t>, yana bir rivoyatda esa </a:t>
            </a:r>
            <a:r>
              <a:rPr lang="uz-Cyrl-UZ" altLang="ru-RU" b="1" smtClean="0">
                <a:solidFill>
                  <a:srgbClr val="C00000"/>
                </a:solidFill>
                <a:latin typeface="Times New Roman" pitchFamily="18" charset="0"/>
                <a:cs typeface="Times New Roman" pitchFamily="18" charset="0"/>
              </a:rPr>
              <a:t>miloddan  avvalgi   2600 yilda</a:t>
            </a:r>
            <a:r>
              <a:rPr lang="uz-Cyrl-UZ" altLang="ru-RU" smtClean="0">
                <a:solidFill>
                  <a:srgbClr val="C00000"/>
                </a:solidFill>
                <a:latin typeface="Times New Roman" pitchFamily="18" charset="0"/>
                <a:cs typeface="Times New Roman" pitchFamily="18" charset="0"/>
              </a:rPr>
              <a:t>  </a:t>
            </a:r>
            <a:r>
              <a:rPr lang="uz-Cyrl-UZ" altLang="ru-RU" b="1" smtClean="0">
                <a:solidFill>
                  <a:srgbClr val="C00000"/>
                </a:solidFill>
                <a:latin typeface="Times New Roman" pitchFamily="18" charset="0"/>
                <a:cs typeface="Times New Roman" pitchFamily="18" charset="0"/>
              </a:rPr>
              <a:t>Xitoy malikasi Si Ling  Chi </a:t>
            </a:r>
            <a:r>
              <a:rPr lang="uz-Cyrl-UZ" altLang="ru-RU" smtClean="0">
                <a:latin typeface="Times New Roman" pitchFamily="18" charset="0"/>
                <a:cs typeface="Times New Roman" pitchFamily="18" charset="0"/>
              </a:rPr>
              <a:t>bog`da </a:t>
            </a:r>
            <a:r>
              <a:rPr lang="uz-Cyrl-UZ" altLang="ru-RU" b="1" smtClean="0">
                <a:latin typeface="Times New Roman" pitchFamily="18" charset="0"/>
                <a:cs typeface="Times New Roman" pitchFamily="18" charset="0"/>
              </a:rPr>
              <a:t>tut daraxtlari soyasida </a:t>
            </a:r>
            <a:r>
              <a:rPr lang="uz-Cyrl-UZ" altLang="ru-RU" smtClean="0">
                <a:latin typeface="Times New Roman" pitchFamily="18" charset="0"/>
                <a:cs typeface="Times New Roman" pitchFamily="18" charset="0"/>
              </a:rPr>
              <a:t>choy ichib o`tirgan paytida, uning piyolasiga yuqoridan pil</a:t>
            </a:r>
            <a:r>
              <a:rPr lang="en-US" altLang="ru-RU" smtClean="0">
                <a:latin typeface="Times New Roman" pitchFamily="18" charset="0"/>
                <a:cs typeface="Times New Roman" pitchFamily="18" charset="0"/>
              </a:rPr>
              <a:t>l</a:t>
            </a:r>
            <a:r>
              <a:rPr lang="uz-Cyrl-UZ" altLang="ru-RU" smtClean="0">
                <a:latin typeface="Times New Roman" pitchFamily="18" charset="0"/>
                <a:cs typeface="Times New Roman" pitchFamily="18" charset="0"/>
              </a:rPr>
              <a:t>a tushib , issiq choyda yumshab, uning tolalari   chuvalab bo`lmaguncha   choyni  ipak ipdan  tozalab ol</a:t>
            </a:r>
            <a:r>
              <a:rPr lang="en-US" altLang="ru-RU" smtClean="0">
                <a:latin typeface="Times New Roman" pitchFamily="18" charset="0"/>
                <a:cs typeface="Times New Roman" pitchFamily="18" charset="0"/>
              </a:rPr>
              <a:t>ol</a:t>
            </a:r>
            <a:r>
              <a:rPr lang="uz-Cyrl-UZ" altLang="ru-RU" smtClean="0">
                <a:latin typeface="Times New Roman" pitchFamily="18" charset="0"/>
                <a:cs typeface="Times New Roman" pitchFamily="18" charset="0"/>
              </a:rPr>
              <a:t>madi. Rivoyatda aytilishicha, pilla tolasini olish ana shu  rivoyatdan  keyin  boshlangan. Xitoy xalqi pi</a:t>
            </a:r>
            <a:r>
              <a:rPr lang="en-US" altLang="ru-RU" smtClean="0">
                <a:latin typeface="Times New Roman" pitchFamily="18" charset="0"/>
                <a:cs typeface="Times New Roman" pitchFamily="18" charset="0"/>
              </a:rPr>
              <a:t>l</a:t>
            </a:r>
            <a:r>
              <a:rPr lang="uz-Cyrl-UZ" altLang="ru-RU" smtClean="0">
                <a:latin typeface="Times New Roman" pitchFamily="18" charset="0"/>
                <a:cs typeface="Times New Roman" pitchFamily="18" charset="0"/>
              </a:rPr>
              <a:t>la kalavasini topib olishni osmon xudosi </a:t>
            </a:r>
            <a:r>
              <a:rPr lang="uz-Cyrl-UZ" altLang="ru-RU" b="1" smtClean="0">
                <a:solidFill>
                  <a:srgbClr val="C00000"/>
                </a:solidFill>
                <a:latin typeface="Times New Roman" pitchFamily="18" charset="0"/>
                <a:cs typeface="Times New Roman" pitchFamily="18" charset="0"/>
              </a:rPr>
              <a:t>Si Ling Chiga </a:t>
            </a:r>
            <a:r>
              <a:rPr lang="uz-Cyrl-UZ" altLang="ru-RU" smtClean="0">
                <a:latin typeface="Times New Roman" pitchFamily="18" charset="0"/>
                <a:cs typeface="Times New Roman" pitchFamily="18" charset="0"/>
              </a:rPr>
              <a:t>bog`laydi.</a:t>
            </a:r>
            <a:endParaRPr lang="ru-RU" altLang="ru-RU" sz="2000" smtClean="0">
              <a:latin typeface="Times New Roman" pitchFamily="18" charset="0"/>
              <a:cs typeface="Times New Roman" pitchFamily="18" charset="0"/>
            </a:endParaRPr>
          </a:p>
          <a:p>
            <a:pPr algn="just"/>
            <a:r>
              <a:rPr lang="uz-Cyrl-UZ" altLang="ru-RU" smtClean="0">
                <a:latin typeface="Times New Roman" pitchFamily="18" charset="0"/>
                <a:cs typeface="Times New Roman" pitchFamily="18" charset="0"/>
              </a:rPr>
              <a:t>	</a:t>
            </a:r>
            <a:r>
              <a:rPr lang="uz-Cyrl-UZ" altLang="ru-RU" i="1" smtClean="0">
                <a:solidFill>
                  <a:srgbClr val="7030A0"/>
                </a:solidFill>
                <a:latin typeface="Times New Roman" pitchFamily="18" charset="0"/>
                <a:cs typeface="Times New Roman" pitchFamily="18" charset="0"/>
              </a:rPr>
              <a:t>Si bu osmon xudosi  nazari  tushgan   malika,  uni   ilohiylashtirilgan, unga atab   ibodatxonalar qurgan.   Hozirgacha  Xitoyda unga   atab   </a:t>
            </a:r>
            <a:r>
              <a:rPr lang="uz-Cyrl-UZ" altLang="ru-RU" b="1" i="1" smtClean="0">
                <a:solidFill>
                  <a:srgbClr val="7030A0"/>
                </a:solidFill>
                <a:latin typeface="Times New Roman" pitchFamily="18" charset="0"/>
                <a:cs typeface="Times New Roman" pitchFamily="18" charset="0"/>
              </a:rPr>
              <a:t>ipak   bayramlari   </a:t>
            </a:r>
            <a:r>
              <a:rPr lang="uz-Cyrl-UZ" altLang="ru-RU" i="1" smtClean="0">
                <a:solidFill>
                  <a:srgbClr val="7030A0"/>
                </a:solidFill>
                <a:latin typeface="Times New Roman" pitchFamily="18" charset="0"/>
                <a:cs typeface="Times New Roman" pitchFamily="18" charset="0"/>
              </a:rPr>
              <a:t>o`tkaziladi.</a:t>
            </a:r>
            <a:endParaRPr lang="ru-RU" altLang="ru-RU" sz="2000" i="1" smtClean="0">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250825" y="836613"/>
            <a:ext cx="8642350" cy="5688012"/>
          </a:xfrm>
        </p:spPr>
        <p:txBody>
          <a:bodyPr/>
          <a:lstStyle/>
          <a:p>
            <a:pPr algn="just"/>
            <a:r>
              <a:rPr lang="uz-Cyrl-UZ" altLang="ru-RU" sz="2700" smtClean="0">
                <a:latin typeface="Times New Roman" pitchFamily="18" charset="0"/>
                <a:cs typeface="Times New Roman" pitchFamily="18" charset="0"/>
              </a:rPr>
              <a:t>Xitoy yilnomalarida </a:t>
            </a:r>
            <a:r>
              <a:rPr lang="uz-Cyrl-UZ" altLang="ru-RU" sz="2700" b="1" smtClean="0">
                <a:latin typeface="Times New Roman" pitchFamily="18" charset="0"/>
                <a:cs typeface="Times New Roman" pitchFamily="18" charset="0"/>
              </a:rPr>
              <a:t>Fi Gi</a:t>
            </a:r>
            <a:r>
              <a:rPr lang="en-US" altLang="ru-RU" sz="2700" b="1" smtClean="0">
                <a:latin typeface="Times New Roman" pitchFamily="18" charset="0"/>
                <a:cs typeface="Times New Roman" pitchFamily="18" charset="0"/>
              </a:rPr>
              <a:t>y</a:t>
            </a:r>
            <a:r>
              <a:rPr lang="uz-Cyrl-UZ" altLang="ru-RU" sz="2700" b="1" smtClean="0">
                <a:latin typeface="Times New Roman" pitchFamily="18" charset="0"/>
                <a:cs typeface="Times New Roman" pitchFamily="18" charset="0"/>
              </a:rPr>
              <a:t>nli   </a:t>
            </a:r>
            <a:r>
              <a:rPr lang="uz-Cyrl-UZ" altLang="ru-RU" sz="2700" smtClean="0">
                <a:latin typeface="Times New Roman" pitchFamily="18" charset="0"/>
                <a:cs typeface="Times New Roman" pitchFamily="18" charset="0"/>
              </a:rPr>
              <a:t>hunarmandning  </a:t>
            </a:r>
            <a:r>
              <a:rPr lang="uz-Cyrl-UZ" altLang="ru-RU" sz="2700" b="1" i="1" smtClean="0">
                <a:solidFill>
                  <a:srgbClr val="C00000"/>
                </a:solidFill>
                <a:latin typeface="Times New Roman" pitchFamily="18" charset="0"/>
                <a:cs typeface="Times New Roman" pitchFamily="18" charset="0"/>
              </a:rPr>
              <a:t>miloddan    avvalgi   3400 yilda  </a:t>
            </a:r>
            <a:r>
              <a:rPr lang="uz-Cyrl-UZ" altLang="ru-RU" sz="2700" smtClean="0">
                <a:latin typeface="Times New Roman" pitchFamily="18" charset="0"/>
                <a:cs typeface="Times New Roman" pitchFamily="18" charset="0"/>
              </a:rPr>
              <a:t>  musiqa  asbobi yasab,  uni   </a:t>
            </a:r>
            <a:r>
              <a:rPr lang="en-US" altLang="ru-RU" sz="2700" b="1" smtClean="0">
                <a:latin typeface="Times New Roman" pitchFamily="18" charset="0"/>
                <a:cs typeface="Times New Roman" pitchFamily="18" charset="0"/>
              </a:rPr>
              <a:t>t</a:t>
            </a:r>
            <a:r>
              <a:rPr lang="uz-Cyrl-UZ" altLang="ru-RU" sz="2700" b="1" smtClean="0">
                <a:latin typeface="Times New Roman" pitchFamily="18" charset="0"/>
                <a:cs typeface="Times New Roman" pitchFamily="18" charset="0"/>
              </a:rPr>
              <a:t>orlarini ipakdan </a:t>
            </a:r>
            <a:r>
              <a:rPr lang="uz-Cyrl-UZ" altLang="ru-RU" sz="2700" smtClean="0">
                <a:latin typeface="Times New Roman" pitchFamily="18" charset="0"/>
                <a:cs typeface="Times New Roman" pitchFamily="18" charset="0"/>
              </a:rPr>
              <a:t>qilganligi haqida ma`lumot bor. Xullas ipakning vatani Xitoydir</a:t>
            </a:r>
            <a:r>
              <a:rPr lang="uz-Cyrl-UZ" altLang="ru-RU" sz="2700" b="1" smtClean="0">
                <a:latin typeface="Times New Roman" pitchFamily="18" charset="0"/>
                <a:cs typeface="Times New Roman" pitchFamily="18" charset="0"/>
              </a:rPr>
              <a:t>.   “Ipak yo`li” </a:t>
            </a:r>
            <a:r>
              <a:rPr lang="uz-Cyrl-UZ" altLang="ru-RU" sz="2700" smtClean="0">
                <a:latin typeface="Times New Roman" pitchFamily="18" charset="0"/>
                <a:cs typeface="Times New Roman" pitchFamily="18" charset="0"/>
              </a:rPr>
              <a:t>Xitoydagi ana shu ipak   savdosi bilan   bog`langan yo`ldir.    Bu yo`l  </a:t>
            </a:r>
            <a:r>
              <a:rPr lang="uz-Cyrl-UZ" altLang="ru-RU" sz="2700" b="1" smtClean="0">
                <a:latin typeface="Times New Roman" pitchFamily="18" charset="0"/>
                <a:cs typeface="Times New Roman" pitchFamily="18" charset="0"/>
              </a:rPr>
              <a:t>Buyuk Ipak yo`li </a:t>
            </a:r>
            <a:r>
              <a:rPr lang="uz-Cyrl-UZ" altLang="ru-RU" sz="2700" smtClean="0">
                <a:latin typeface="Times New Roman" pitchFamily="18" charset="0"/>
                <a:cs typeface="Times New Roman" pitchFamily="18" charset="0"/>
              </a:rPr>
              <a:t>deb atalib,  umumiy uzunligi </a:t>
            </a:r>
            <a:r>
              <a:rPr lang="uz-Cyrl-UZ" altLang="ru-RU" sz="2700" b="1" smtClean="0">
                <a:latin typeface="Times New Roman" pitchFamily="18" charset="0"/>
                <a:cs typeface="Times New Roman" pitchFamily="18" charset="0"/>
              </a:rPr>
              <a:t>12000 km.dan </a:t>
            </a:r>
            <a:r>
              <a:rPr lang="uz-Cyrl-UZ" altLang="ru-RU" sz="2700" smtClean="0">
                <a:latin typeface="Times New Roman" pitchFamily="18" charset="0"/>
                <a:cs typeface="Times New Roman" pitchFamily="18" charset="0"/>
              </a:rPr>
              <a:t>iborat bo`lgan.  </a:t>
            </a:r>
            <a:endParaRPr lang="ru-RU" altLang="ru-RU" sz="2700" smtClean="0">
              <a:latin typeface="Times New Roman" pitchFamily="18" charset="0"/>
              <a:cs typeface="Times New Roman" pitchFamily="18" charset="0"/>
            </a:endParaRPr>
          </a:p>
          <a:p>
            <a:pPr algn="just"/>
            <a:r>
              <a:rPr lang="uz-Cyrl-UZ" altLang="ru-RU" sz="2700" smtClean="0">
                <a:latin typeface="Times New Roman" pitchFamily="18" charset="0"/>
                <a:cs typeface="Times New Roman" pitchFamily="18" charset="0"/>
              </a:rPr>
              <a:t>	Bundan tashqari </a:t>
            </a:r>
            <a:r>
              <a:rPr lang="uz-Cyrl-UZ" altLang="ru-RU" sz="2700" b="1" smtClean="0">
                <a:solidFill>
                  <a:srgbClr val="C00000"/>
                </a:solidFill>
                <a:latin typeface="Times New Roman" pitchFamily="18" charset="0"/>
                <a:cs typeface="Times New Roman" pitchFamily="18" charset="0"/>
              </a:rPr>
              <a:t>So`g`dlar IV-V  asrlarda  </a:t>
            </a:r>
            <a:r>
              <a:rPr lang="uz-Cyrl-UZ" altLang="ru-RU" sz="2700" smtClean="0">
                <a:latin typeface="Times New Roman" pitchFamily="18" charset="0"/>
                <a:cs typeface="Times New Roman" pitchFamily="18" charset="0"/>
              </a:rPr>
              <a:t>tarkib  topgan   va  </a:t>
            </a:r>
            <a:r>
              <a:rPr lang="uz-Cyrl-UZ" altLang="ru-RU" sz="2700" b="1" i="1" smtClean="0">
                <a:latin typeface="Times New Roman" pitchFamily="18" charset="0"/>
                <a:cs typeface="Times New Roman" pitchFamily="18" charset="0"/>
              </a:rPr>
              <a:t>Turfondan  Shimoliy mo`g`iliston tomon va Sharqiy Turkistondan Jungoriya orqali Xakasiyaga </a:t>
            </a:r>
            <a:r>
              <a:rPr lang="uz-Cyrl-UZ" altLang="ru-RU" sz="2700" smtClean="0">
                <a:latin typeface="Times New Roman" pitchFamily="18" charset="0"/>
                <a:cs typeface="Times New Roman" pitchFamily="18" charset="0"/>
              </a:rPr>
              <a:t>borib yetgan.</a:t>
            </a:r>
            <a:endParaRPr lang="ru-RU" altLang="ru-RU" sz="2700" smtClean="0">
              <a:latin typeface="Times New Roman" pitchFamily="18" charset="0"/>
              <a:cs typeface="Times New Roman" pitchFamily="18" charset="0"/>
            </a:endParaRPr>
          </a:p>
          <a:p>
            <a:pPr algn="just"/>
            <a:r>
              <a:rPr lang="uz-Cyrl-UZ" altLang="ru-RU" sz="2700" smtClean="0">
                <a:latin typeface="Times New Roman" pitchFamily="18" charset="0"/>
                <a:cs typeface="Times New Roman" pitchFamily="18" charset="0"/>
              </a:rPr>
              <a:t>	Xitoyning  </a:t>
            </a:r>
            <a:r>
              <a:rPr lang="uz-Cyrl-UZ" altLang="ru-RU" sz="2700" b="1" smtClean="0">
                <a:solidFill>
                  <a:srgbClr val="C00000"/>
                </a:solidFill>
                <a:latin typeface="Times New Roman" pitchFamily="18" charset="0"/>
                <a:cs typeface="Times New Roman" pitchFamily="18" charset="0"/>
              </a:rPr>
              <a:t>Dunxuan shahrida</a:t>
            </a:r>
            <a:r>
              <a:rPr lang="uz-Cyrl-UZ" altLang="ru-RU" sz="2700" b="1" smtClean="0">
                <a:latin typeface="Times New Roman" pitchFamily="18" charset="0"/>
                <a:cs typeface="Times New Roman" pitchFamily="18" charset="0"/>
              </a:rPr>
              <a:t>  </a:t>
            </a:r>
            <a:r>
              <a:rPr lang="en-US" altLang="ru-RU" sz="2700" b="1" smtClean="0">
                <a:latin typeface="Times New Roman" pitchFamily="18" charset="0"/>
                <a:cs typeface="Times New Roman" pitchFamily="18" charset="0"/>
              </a:rPr>
              <a:t>III</a:t>
            </a:r>
            <a:r>
              <a:rPr lang="uz-Cyrl-UZ" altLang="ru-RU" sz="2700" b="1" smtClean="0">
                <a:latin typeface="Times New Roman" pitchFamily="18" charset="0"/>
                <a:cs typeface="Times New Roman" pitchFamily="18" charset="0"/>
              </a:rPr>
              <a:t>-</a:t>
            </a:r>
            <a:r>
              <a:rPr lang="en-US" altLang="ru-RU" sz="2700" b="1" smtClean="0">
                <a:latin typeface="Times New Roman" pitchFamily="18" charset="0"/>
                <a:cs typeface="Times New Roman" pitchFamily="18" charset="0"/>
              </a:rPr>
              <a:t>IV</a:t>
            </a:r>
            <a:r>
              <a:rPr lang="uz-Cyrl-UZ" altLang="ru-RU" sz="2700" b="1" smtClean="0">
                <a:latin typeface="Times New Roman" pitchFamily="18" charset="0"/>
                <a:cs typeface="Times New Roman" pitchFamily="18" charset="0"/>
              </a:rPr>
              <a:t> asrlardan </a:t>
            </a:r>
            <a:r>
              <a:rPr lang="en-US" altLang="ru-RU" sz="2700" b="1" smtClean="0">
                <a:latin typeface="Times New Roman" pitchFamily="18" charset="0"/>
                <a:cs typeface="Times New Roman" pitchFamily="18" charset="0"/>
              </a:rPr>
              <a:t>1000 </a:t>
            </a:r>
            <a:r>
              <a:rPr lang="uz-Cyrl-UZ" altLang="ru-RU" sz="2700" b="1" smtClean="0">
                <a:latin typeface="Times New Roman" pitchFamily="18" charset="0"/>
                <a:cs typeface="Times New Roman" pitchFamily="18" charset="0"/>
              </a:rPr>
              <a:t>xo`jalikdan </a:t>
            </a:r>
            <a:r>
              <a:rPr lang="uz-Cyrl-UZ" altLang="ru-RU" sz="2700" smtClean="0">
                <a:latin typeface="Times New Roman" pitchFamily="18" charset="0"/>
                <a:cs typeface="Times New Roman" pitchFamily="18" charset="0"/>
              </a:rPr>
              <a:t>iboart </a:t>
            </a:r>
            <a:r>
              <a:rPr lang="uz-Cyrl-UZ" altLang="ru-RU" sz="2700" b="1" i="1" smtClean="0">
                <a:solidFill>
                  <a:srgbClr val="C00000"/>
                </a:solidFill>
                <a:latin typeface="Times New Roman" pitchFamily="18" charset="0"/>
                <a:cs typeface="Times New Roman" pitchFamily="18" charset="0"/>
              </a:rPr>
              <a:t>So`g`d  qishloqlari </a:t>
            </a:r>
            <a:r>
              <a:rPr lang="uz-Cyrl-UZ" altLang="ru-RU" sz="2700" smtClean="0">
                <a:latin typeface="Times New Roman" pitchFamily="18" charset="0"/>
                <a:cs typeface="Times New Roman" pitchFamily="18" charset="0"/>
              </a:rPr>
              <a:t>qad ko`targan.</a:t>
            </a:r>
            <a:endParaRPr lang="ru-RU" altLang="ru-RU" sz="27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457200" y="-17463"/>
            <a:ext cx="8229600" cy="1143001"/>
          </a:xfrm>
        </p:spPr>
        <p:txBody>
          <a:bodyPr/>
          <a:lstStyle/>
          <a:p>
            <a:pPr eaLnBrk="1" hangingPunct="1"/>
            <a:r>
              <a:rPr lang="en-US" altLang="ru-RU" smtClean="0"/>
              <a:t>Buyuk Ipak Yo’li xaritasi</a:t>
            </a:r>
            <a:endParaRPr lang="ru-RU" altLang="ru-RU" smtClean="0"/>
          </a:p>
        </p:txBody>
      </p:sp>
      <p:pic>
        <p:nvPicPr>
          <p:cNvPr id="1638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981075"/>
            <a:ext cx="8964613"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p:cTn id="7" dur="500" fill="hold"/>
                                        <p:tgtEl>
                                          <p:spTgt spid="17410"/>
                                        </p:tgtEl>
                                        <p:attrNameLst>
                                          <p:attrName>ppt_w</p:attrName>
                                        </p:attrNameLst>
                                      </p:cBhvr>
                                      <p:tavLst>
                                        <p:tav tm="0">
                                          <p:val>
                                            <p:fltVal val="0"/>
                                          </p:val>
                                        </p:tav>
                                        <p:tav tm="100000">
                                          <p:val>
                                            <p:strVal val="#ppt_w"/>
                                          </p:val>
                                        </p:tav>
                                      </p:tavLst>
                                    </p:anim>
                                    <p:anim calcmode="lin" valueType="num">
                                      <p:cBhvr>
                                        <p:cTn id="8" dur="500" fill="hold"/>
                                        <p:tgtEl>
                                          <p:spTgt spid="17410"/>
                                        </p:tgtEl>
                                        <p:attrNameLst>
                                          <p:attrName>ppt_h</p:attrName>
                                        </p:attrNameLst>
                                      </p:cBhvr>
                                      <p:tavLst>
                                        <p:tav tm="0">
                                          <p:val>
                                            <p:fltVal val="0"/>
                                          </p:val>
                                        </p:tav>
                                        <p:tav tm="100000">
                                          <p:val>
                                            <p:strVal val="#ppt_h"/>
                                          </p:val>
                                        </p:tav>
                                      </p:tavLst>
                                    </p:anim>
                                    <p:animEffect transition="in" filter="fade">
                                      <p:cBhvr>
                                        <p:cTn id="9"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a:xfrm flipV="1">
            <a:off x="684213" y="6858000"/>
            <a:ext cx="7354887" cy="69850"/>
          </a:xfrm>
        </p:spPr>
        <p:txBody>
          <a:bodyPr rtlCol="0">
            <a:normAutofit fontScale="25000" lnSpcReduction="20000"/>
          </a:bodyPr>
          <a:lstStyle/>
          <a:p>
            <a:pPr marL="274320" indent="-274320" eaLnBrk="1" fontAlgn="auto" hangingPunct="1">
              <a:lnSpc>
                <a:spcPct val="80000"/>
              </a:lnSpc>
              <a:spcAft>
                <a:spcPts val="0"/>
              </a:spcAft>
              <a:defRPr/>
            </a:pPr>
            <a:endParaRPr lang="ru-RU" sz="800"/>
          </a:p>
        </p:txBody>
      </p:sp>
      <p:sp>
        <p:nvSpPr>
          <p:cNvPr id="31746" name="Rectangle 2"/>
          <p:cNvSpPr>
            <a:spLocks noGrp="1" noRot="1" noChangeArrowheads="1"/>
          </p:cNvSpPr>
          <p:nvPr>
            <p:ph type="title"/>
          </p:nvPr>
        </p:nvSpPr>
        <p:spPr>
          <a:xfrm>
            <a:off x="0" y="0"/>
            <a:ext cx="9144000" cy="6858000"/>
          </a:xfrm>
        </p:spPr>
        <p:txBody>
          <a:bodyPr/>
          <a:lstStyle/>
          <a:p>
            <a:pPr eaLnBrk="1" hangingPunct="1"/>
            <a:r>
              <a:rPr lang="en-US" altLang="ru-RU" smtClean="0"/>
              <a:t/>
            </a:r>
            <a:br>
              <a:rPr lang="en-US" altLang="ru-RU" smtClean="0"/>
            </a:br>
            <a:r>
              <a:rPr lang="en-US" altLang="ru-RU" smtClean="0"/>
              <a:t/>
            </a:r>
            <a:br>
              <a:rPr lang="en-US" altLang="ru-RU" smtClean="0"/>
            </a:br>
            <a:r>
              <a:rPr lang="en-US" altLang="ru-RU" smtClean="0"/>
              <a:t/>
            </a:r>
            <a:br>
              <a:rPr lang="en-US" altLang="ru-RU" smtClean="0"/>
            </a:br>
            <a:r>
              <a:rPr lang="en-US" altLang="ru-RU" smtClean="0"/>
              <a:t/>
            </a:r>
            <a:br>
              <a:rPr lang="en-US" altLang="ru-RU" smtClean="0"/>
            </a:br>
            <a:r>
              <a:rPr lang="en-US" altLang="ru-RU" smtClean="0"/>
              <a:t/>
            </a:r>
            <a:br>
              <a:rPr lang="en-US" altLang="ru-RU" smtClean="0"/>
            </a:br>
            <a:r>
              <a:rPr lang="en-US" altLang="ru-RU" smtClean="0"/>
              <a:t/>
            </a:r>
            <a:br>
              <a:rPr lang="en-US" altLang="ru-RU" smtClean="0"/>
            </a:br>
            <a:r>
              <a:rPr lang="en-US" altLang="ru-RU" smtClean="0"/>
              <a:t/>
            </a:r>
            <a:br>
              <a:rPr lang="en-US" altLang="ru-RU" smtClean="0"/>
            </a:br>
            <a:r>
              <a:rPr lang="en-US" altLang="ru-RU" smtClean="0"/>
              <a:t/>
            </a:r>
            <a:br>
              <a:rPr lang="en-US" altLang="ru-RU" smtClean="0"/>
            </a:br>
            <a:r>
              <a:rPr lang="en-US" altLang="ru-RU" smtClean="0"/>
              <a:t/>
            </a:r>
            <a:br>
              <a:rPr lang="en-US" altLang="ru-RU" smtClean="0"/>
            </a:br>
            <a:endParaRPr lang="ru-RU" altLang="ru-RU" smtClean="0"/>
          </a:p>
        </p:txBody>
      </p:sp>
      <p:sp>
        <p:nvSpPr>
          <p:cNvPr id="17412" name="Oval 4"/>
          <p:cNvSpPr>
            <a:spLocks noChangeArrowheads="1"/>
          </p:cNvSpPr>
          <p:nvPr/>
        </p:nvSpPr>
        <p:spPr bwMode="auto">
          <a:xfrm>
            <a:off x="1476375" y="836613"/>
            <a:ext cx="6769100" cy="1008062"/>
          </a:xfrm>
          <a:prstGeom prst="ellipse">
            <a:avLst/>
          </a:prstGeom>
          <a:solidFill>
            <a:schemeClr val="accent1"/>
          </a:solidFill>
          <a:ln w="9525">
            <a:round/>
            <a:headEnd/>
            <a:tailEnd/>
          </a:ln>
          <a:scene3d>
            <a:camera prst="legacyObliqueBottomLeft"/>
            <a:lightRig rig="legacyFlat3" dir="t"/>
          </a:scene3d>
          <a:sp3d extrusionH="430200" prstMaterial="legacyMatte">
            <a:bevelT w="13500" h="13500" prst="angle"/>
            <a:bevelB w="13500" h="13500" prst="angle"/>
            <a:extrusionClr>
              <a:schemeClr val="accent1"/>
            </a:extrusionClr>
          </a:sp3d>
        </p:spPr>
        <p:txBody>
          <a:bodyPr wrap="none" anchor="ctr">
            <a:flatTx/>
          </a:bodyP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3pPr>
            <a:lvl4pPr marL="16002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9pPr>
          </a:lstStyle>
          <a:p>
            <a:pPr algn="ctr" eaLnBrk="1" hangingPunct="1">
              <a:spcBef>
                <a:spcPct val="0"/>
              </a:spcBef>
              <a:buClrTx/>
              <a:buSzTx/>
              <a:buFontTx/>
              <a:buNone/>
            </a:pPr>
            <a:r>
              <a:rPr lang="en-US" altLang="ru-RU" sz="3600">
                <a:solidFill>
                  <a:schemeClr val="tx1"/>
                </a:solidFill>
                <a:latin typeface="Garamond" pitchFamily="18" charset="0"/>
              </a:rPr>
              <a:t>Buyuk Ipak yo`lning tarmoqlari</a:t>
            </a:r>
            <a:endParaRPr lang="ru-RU" altLang="ru-RU" sz="3600">
              <a:solidFill>
                <a:schemeClr val="tx1"/>
              </a:solidFill>
              <a:latin typeface="Garamond" pitchFamily="18" charset="0"/>
            </a:endParaRPr>
          </a:p>
        </p:txBody>
      </p:sp>
      <p:sp>
        <p:nvSpPr>
          <p:cNvPr id="17413" name="Oval 9"/>
          <p:cNvSpPr>
            <a:spLocks noChangeArrowheads="1"/>
          </p:cNvSpPr>
          <p:nvPr/>
        </p:nvSpPr>
        <p:spPr bwMode="auto">
          <a:xfrm>
            <a:off x="468313" y="3213100"/>
            <a:ext cx="2735262" cy="1296988"/>
          </a:xfrm>
          <a:prstGeom prst="ellipse">
            <a:avLst/>
          </a:prstGeom>
          <a:solidFill>
            <a:schemeClr val="accent1"/>
          </a:solidFill>
          <a:ln w="9525">
            <a:round/>
            <a:headEnd/>
            <a:tailEnd/>
          </a:ln>
          <a:scene3d>
            <a:camera prst="legacyObliqueTopLeft"/>
            <a:lightRig rig="legacyFlat3" dir="t"/>
          </a:scene3d>
          <a:sp3d extrusionH="430200" prstMaterial="legacyMatte">
            <a:bevelT w="13500" h="13500" prst="angle"/>
            <a:bevelB w="13500" h="13500" prst="angle"/>
            <a:extrusionClr>
              <a:schemeClr val="accent1"/>
            </a:extrusionClr>
          </a:sp3d>
        </p:spPr>
        <p:txBody>
          <a:bodyPr wrap="none" anchor="ctr">
            <a:flatTx/>
          </a:bodyP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3pPr>
            <a:lvl4pPr marL="16002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9pPr>
          </a:lstStyle>
          <a:p>
            <a:pPr algn="ctr" eaLnBrk="1" hangingPunct="1">
              <a:spcBef>
                <a:spcPct val="0"/>
              </a:spcBef>
              <a:buClrTx/>
              <a:buSzTx/>
              <a:buFontTx/>
              <a:buNone/>
            </a:pPr>
            <a:r>
              <a:rPr lang="en-US" altLang="ru-RU">
                <a:solidFill>
                  <a:schemeClr val="tx1"/>
                </a:solidFill>
                <a:latin typeface="Garamond" pitchFamily="18" charset="0"/>
              </a:rPr>
              <a:t>Yoyliq shimoliy yo`l</a:t>
            </a:r>
            <a:endParaRPr lang="ru-RU" altLang="ru-RU">
              <a:solidFill>
                <a:schemeClr val="tx1"/>
              </a:solidFill>
              <a:latin typeface="Garamond" pitchFamily="18" charset="0"/>
            </a:endParaRPr>
          </a:p>
        </p:txBody>
      </p:sp>
      <p:sp>
        <p:nvSpPr>
          <p:cNvPr id="17414" name="Oval 12"/>
          <p:cNvSpPr>
            <a:spLocks noChangeArrowheads="1"/>
          </p:cNvSpPr>
          <p:nvPr/>
        </p:nvSpPr>
        <p:spPr bwMode="auto">
          <a:xfrm>
            <a:off x="3708400" y="3213100"/>
            <a:ext cx="2592388" cy="1296988"/>
          </a:xfrm>
          <a:prstGeom prst="ellipse">
            <a:avLst/>
          </a:prstGeom>
          <a:solidFill>
            <a:schemeClr val="accent1"/>
          </a:solidFill>
          <a:ln w="9525">
            <a:round/>
            <a:headEnd/>
            <a:tailEnd/>
          </a:ln>
          <a:scene3d>
            <a:camera prst="legacyPerspectiveBottom"/>
            <a:lightRig rig="legacyFlat3" dir="t"/>
          </a:scene3d>
          <a:sp3d extrusionH="887400" prstMaterial="legacyMatte">
            <a:bevelT w="13500" h="13500" prst="angle"/>
            <a:bevelB w="13500" h="13500" prst="angle"/>
            <a:extrusionClr>
              <a:schemeClr val="accent1"/>
            </a:extrusionClr>
          </a:sp3d>
        </p:spPr>
        <p:txBody>
          <a:bodyPr wrap="none" anchor="ctr">
            <a:flatTx/>
          </a:bodyP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3pPr>
            <a:lvl4pPr marL="16002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9pPr>
          </a:lstStyle>
          <a:p>
            <a:pPr algn="ctr" eaLnBrk="1" hangingPunct="1">
              <a:spcBef>
                <a:spcPct val="0"/>
              </a:spcBef>
              <a:buClrTx/>
              <a:buSzTx/>
              <a:buFontTx/>
              <a:buNone/>
            </a:pPr>
            <a:r>
              <a:rPr lang="en-US" altLang="ru-RU" sz="2000">
                <a:solidFill>
                  <a:schemeClr val="tx1"/>
                </a:solidFill>
                <a:latin typeface="Garamond" pitchFamily="18" charset="0"/>
              </a:rPr>
              <a:t>Bustonliq markaziy </a:t>
            </a:r>
          </a:p>
          <a:p>
            <a:pPr algn="ctr" eaLnBrk="1" hangingPunct="1">
              <a:spcBef>
                <a:spcPct val="0"/>
              </a:spcBef>
              <a:buClrTx/>
              <a:buSzTx/>
              <a:buFontTx/>
              <a:buNone/>
            </a:pPr>
            <a:r>
              <a:rPr lang="en-US" altLang="ru-RU" sz="2000">
                <a:solidFill>
                  <a:schemeClr val="tx1"/>
                </a:solidFill>
                <a:latin typeface="Garamond" pitchFamily="18" charset="0"/>
              </a:rPr>
              <a:t>Yo`l</a:t>
            </a:r>
            <a:endParaRPr lang="ru-RU" altLang="ru-RU" sz="2000">
              <a:solidFill>
                <a:schemeClr val="tx1"/>
              </a:solidFill>
              <a:latin typeface="Garamond" pitchFamily="18" charset="0"/>
            </a:endParaRPr>
          </a:p>
        </p:txBody>
      </p:sp>
      <p:sp>
        <p:nvSpPr>
          <p:cNvPr id="17415" name="Oval 13"/>
          <p:cNvSpPr>
            <a:spLocks noChangeArrowheads="1"/>
          </p:cNvSpPr>
          <p:nvPr/>
        </p:nvSpPr>
        <p:spPr bwMode="auto">
          <a:xfrm>
            <a:off x="6659563" y="3213100"/>
            <a:ext cx="2303462" cy="1296988"/>
          </a:xfrm>
          <a:prstGeom prst="ellipse">
            <a:avLst/>
          </a:prstGeom>
          <a:solidFill>
            <a:schemeClr val="accent1"/>
          </a:solidFill>
          <a:ln w="9525">
            <a:round/>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lvl1pPr eaLnBrk="0" hangingPunct="0">
              <a:spcBef>
                <a:spcPct val="20000"/>
              </a:spcBef>
              <a:buClr>
                <a:schemeClr val="accent1"/>
              </a:buClr>
              <a:buSzPct val="100000"/>
              <a:buFont typeface="Symbol" pitchFamily="18" charset="2"/>
              <a:buChar char=""/>
              <a:defRPr sz="2400">
                <a:solidFill>
                  <a:schemeClr val="tx2"/>
                </a:solidFill>
                <a:latin typeface="Candara" pitchFamily="34" charset="0"/>
              </a:defRPr>
            </a:lvl1pPr>
            <a:lvl2pPr marL="742950" indent="-285750" eaLnBrk="0" hangingPunct="0">
              <a:spcBef>
                <a:spcPct val="20000"/>
              </a:spcBef>
              <a:buClr>
                <a:schemeClr val="accent1"/>
              </a:buClr>
              <a:buSzPct val="100000"/>
              <a:buFont typeface="Symbol" pitchFamily="18" charset="2"/>
              <a:buChar char=""/>
              <a:defRPr sz="2200">
                <a:solidFill>
                  <a:schemeClr val="tx2"/>
                </a:solidFill>
                <a:latin typeface="Candara" pitchFamily="34" charset="0"/>
              </a:defRPr>
            </a:lvl2pPr>
            <a:lvl3pPr marL="11430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3pPr>
            <a:lvl4pPr marL="1600200" indent="-228600" eaLnBrk="0" hangingPunct="0">
              <a:spcBef>
                <a:spcPct val="20000"/>
              </a:spcBef>
              <a:buClr>
                <a:schemeClr val="accent1"/>
              </a:buClr>
              <a:buSzPct val="100000"/>
              <a:buFont typeface="Symbol" pitchFamily="18" charset="2"/>
              <a:buChar char=""/>
              <a:defRPr sz="2000">
                <a:solidFill>
                  <a:schemeClr val="tx2"/>
                </a:solidFill>
                <a:latin typeface="Candara" pitchFamily="34" charset="0"/>
              </a:defRPr>
            </a:lvl4pPr>
            <a:lvl5pPr marL="2057400" indent="-228600" eaLnBrk="0" hangingPunct="0">
              <a:spcBef>
                <a:spcPct val="20000"/>
              </a:spcBef>
              <a:buClr>
                <a:schemeClr val="accent1"/>
              </a:buClr>
              <a:buSzPct val="100000"/>
              <a:buFont typeface="Symbol" pitchFamily="18" charset="2"/>
              <a:buChar char=""/>
              <a:defRPr sz="1600">
                <a:solidFill>
                  <a:schemeClr val="tx2"/>
                </a:solidFill>
                <a:latin typeface="Candara" pitchFamily="34" charset="0"/>
              </a:defRPr>
            </a:lvl5pPr>
            <a:lvl6pPr marL="25146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6pPr>
            <a:lvl7pPr marL="29718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7pPr>
            <a:lvl8pPr marL="34290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8pPr>
            <a:lvl9pPr marL="3886200" indent="-228600" eaLnBrk="0" fontAlgn="base" hangingPunct="0">
              <a:spcBef>
                <a:spcPct val="20000"/>
              </a:spcBef>
              <a:spcAft>
                <a:spcPct val="0"/>
              </a:spcAft>
              <a:buClr>
                <a:schemeClr val="accent1"/>
              </a:buClr>
              <a:buSzPct val="100000"/>
              <a:buFont typeface="Symbol" pitchFamily="18" charset="2"/>
              <a:buChar char=""/>
              <a:defRPr sz="1600">
                <a:solidFill>
                  <a:schemeClr val="tx2"/>
                </a:solidFill>
                <a:latin typeface="Candara" pitchFamily="34" charset="0"/>
              </a:defRPr>
            </a:lvl9pPr>
          </a:lstStyle>
          <a:p>
            <a:pPr algn="ctr" eaLnBrk="1" hangingPunct="1">
              <a:spcBef>
                <a:spcPct val="0"/>
              </a:spcBef>
              <a:buClrTx/>
              <a:buSzTx/>
              <a:buFontTx/>
              <a:buNone/>
            </a:pPr>
            <a:r>
              <a:rPr lang="en-US" altLang="ru-RU">
                <a:solidFill>
                  <a:schemeClr val="tx1"/>
                </a:solidFill>
                <a:latin typeface="Garamond" pitchFamily="18" charset="0"/>
              </a:rPr>
              <a:t>Dengiz yo`li</a:t>
            </a:r>
            <a:endParaRPr lang="ru-RU" altLang="ru-RU">
              <a:solidFill>
                <a:schemeClr val="tx1"/>
              </a:solidFill>
              <a:latin typeface="Garamond" pitchFamily="18" charset="0"/>
            </a:endParaRPr>
          </a:p>
        </p:txBody>
      </p:sp>
      <p:sp>
        <p:nvSpPr>
          <p:cNvPr id="17416" name="Line 18"/>
          <p:cNvSpPr>
            <a:spLocks noChangeShapeType="1"/>
          </p:cNvSpPr>
          <p:nvPr/>
        </p:nvSpPr>
        <p:spPr bwMode="auto">
          <a:xfrm flipH="1">
            <a:off x="1619250" y="2205038"/>
            <a:ext cx="3097213" cy="8620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7417" name="Line 19"/>
          <p:cNvSpPr>
            <a:spLocks noChangeShapeType="1"/>
          </p:cNvSpPr>
          <p:nvPr/>
        </p:nvSpPr>
        <p:spPr bwMode="auto">
          <a:xfrm>
            <a:off x="4932363" y="2205038"/>
            <a:ext cx="2881312" cy="790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17418" name="Line 20"/>
          <p:cNvSpPr>
            <a:spLocks noChangeShapeType="1"/>
          </p:cNvSpPr>
          <p:nvPr/>
        </p:nvSpPr>
        <p:spPr bwMode="auto">
          <a:xfrm>
            <a:off x="4787900" y="2276475"/>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grpId="0" nodeType="with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fade">
                                      <p:cBhvr>
                                        <p:cTn id="7" dur="768" decel="100000"/>
                                        <p:tgtEl>
                                          <p:spTgt spid="31746"/>
                                        </p:tgtEl>
                                      </p:cBhvr>
                                    </p:animEffect>
                                    <p:animScale>
                                      <p:cBhvr>
                                        <p:cTn id="8" dur="768" decel="100000"/>
                                        <p:tgtEl>
                                          <p:spTgt spid="31746"/>
                                        </p:tgtEl>
                                      </p:cBhvr>
                                      <p:from x="10000" y="10000"/>
                                      <p:to x="200000" y="450000"/>
                                    </p:animScale>
                                    <p:animScale>
                                      <p:cBhvr>
                                        <p:cTn id="9" dur="1230" accel="100000" fill="hold">
                                          <p:stCondLst>
                                            <p:cond delay="768"/>
                                          </p:stCondLst>
                                        </p:cTn>
                                        <p:tgtEl>
                                          <p:spTgt spid="31746"/>
                                        </p:tgtEl>
                                      </p:cBhvr>
                                      <p:from x="200000" y="450000"/>
                                      <p:to x="100000" y="100000"/>
                                    </p:animScale>
                                    <p:set>
                                      <p:cBhvr>
                                        <p:cTn id="10" dur="768" fill="hold"/>
                                        <p:tgtEl>
                                          <p:spTgt spid="31746"/>
                                        </p:tgtEl>
                                        <p:attrNameLst>
                                          <p:attrName>ppt_x</p:attrName>
                                        </p:attrNameLst>
                                      </p:cBhvr>
                                      <p:to>
                                        <p:strVal val="(0.5)"/>
                                      </p:to>
                                    </p:set>
                                    <p:anim from="(0.5)" to="(#ppt_x)" calcmode="lin" valueType="num">
                                      <p:cBhvr>
                                        <p:cTn id="11" dur="1230" accel="100000" fill="hold">
                                          <p:stCondLst>
                                            <p:cond delay="768"/>
                                          </p:stCondLst>
                                        </p:cTn>
                                        <p:tgtEl>
                                          <p:spTgt spid="31746"/>
                                        </p:tgtEl>
                                        <p:attrNameLst>
                                          <p:attrName>ppt_x</p:attrName>
                                        </p:attrNameLst>
                                      </p:cBhvr>
                                    </p:anim>
                                    <p:set>
                                      <p:cBhvr>
                                        <p:cTn id="12" dur="768" fill="hold"/>
                                        <p:tgtEl>
                                          <p:spTgt spid="31746"/>
                                        </p:tgtEl>
                                        <p:attrNameLst>
                                          <p:attrName>ppt_y</p:attrName>
                                        </p:attrNameLst>
                                      </p:cBhvr>
                                      <p:to>
                                        <p:strVal val="(#ppt_y+0.4)"/>
                                      </p:to>
                                    </p:set>
                                    <p:anim from="(#ppt_y+0.4)" to="(#ppt_y)" calcmode="lin" valueType="num">
                                      <p:cBhvr>
                                        <p:cTn id="13" dur="1230" accel="100000" fill="hold">
                                          <p:stCondLst>
                                            <p:cond delay="768"/>
                                          </p:stCondLst>
                                        </p:cTn>
                                        <p:tgtEl>
                                          <p:spTgt spid="31746"/>
                                        </p:tgtEl>
                                        <p:attrNameLst>
                                          <p:attrName>ppt_y</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3" presetClass="entr" presetSubtype="0" fill="hold" grpId="0" nodeType="clickEffect" nodePh="1">
                                  <p:stCondLst>
                                    <p:cond delay="0"/>
                                  </p:stCondLst>
                                  <p:endCondLst>
                                    <p:cond evt="begin" delay="0">
                                      <p:tn val="16"/>
                                    </p:cond>
                                  </p:endCondLst>
                                  <p:childTnLst>
                                    <p:set>
                                      <p:cBhvr>
                                        <p:cTn id="17" dur="1" fill="hold">
                                          <p:stCondLst>
                                            <p:cond delay="0"/>
                                          </p:stCondLst>
                                        </p:cTn>
                                        <p:tgtEl>
                                          <p:spTgt spid="31747">
                                            <p:txEl>
                                              <p:pRg st="0" end="0"/>
                                            </p:txEl>
                                          </p:spTgt>
                                        </p:tgtEl>
                                        <p:attrNameLst>
                                          <p:attrName>style.visibility</p:attrName>
                                        </p:attrNameLst>
                                      </p:cBhvr>
                                      <p:to>
                                        <p:strVal val="visible"/>
                                      </p:to>
                                    </p:set>
                                    <p:anim calcmode="lin" valueType="num">
                                      <p:cBhvr>
                                        <p:cTn id="18" dur="500" fill="hold"/>
                                        <p:tgtEl>
                                          <p:spTgt spid="31747">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31747">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317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P spid="3174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Волна">
  <a:themeElements>
    <a:clrScheme name="Волна">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Волна">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Волна">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438</TotalTime>
  <Words>509</Words>
  <Application>Microsoft Office PowerPoint</Application>
  <PresentationFormat>Экран (4:3)</PresentationFormat>
  <Paragraphs>70</Paragraphs>
  <Slides>34</Slides>
  <Notes>2</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34</vt:i4>
      </vt:variant>
    </vt:vector>
  </HeadingPairs>
  <TitlesOfParts>
    <vt:vector size="44" baseType="lpstr">
      <vt:lpstr>Garamond</vt:lpstr>
      <vt:lpstr>Arial</vt:lpstr>
      <vt:lpstr>Candara</vt:lpstr>
      <vt:lpstr>Symbol</vt:lpstr>
      <vt:lpstr>Calibri</vt:lpstr>
      <vt:lpstr>Corbel</vt:lpstr>
      <vt:lpstr>Times New Roman</vt:lpstr>
      <vt:lpstr>Wingdings</vt:lpstr>
      <vt:lpstr>Verdana</vt:lpstr>
      <vt:lpstr>Волна</vt:lpstr>
      <vt:lpstr>Презентация PowerPoint</vt:lpstr>
      <vt:lpstr>Reja</vt:lpstr>
      <vt:lpstr>Презентация PowerPoint</vt:lpstr>
      <vt:lpstr>Презентация PowerPoint</vt:lpstr>
      <vt:lpstr>Презентация PowerPoint</vt:lpstr>
      <vt:lpstr>Презентация PowerPoint</vt:lpstr>
      <vt:lpstr>Презентация PowerPoint</vt:lpstr>
      <vt:lpstr>Buyuk Ipak Yo’li xaritasi</vt:lpstr>
      <vt:lpstr>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BUYUK IPAK YO`LI</vt:lpstr>
      <vt:lpstr>JAHON BUYLAB</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Buyuk Ipak Yo’li</dc:title>
  <dc:creator>Empty</dc:creator>
  <cp:lastModifiedBy>User</cp:lastModifiedBy>
  <cp:revision>40</cp:revision>
  <dcterms:created xsi:type="dcterms:W3CDTF">2010-04-17T05:59:43Z</dcterms:created>
  <dcterms:modified xsi:type="dcterms:W3CDTF">2022-09-24T06:07:01Z</dcterms:modified>
</cp:coreProperties>
</file>